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Override PartName="/ppt/diagrams/data13.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66" r:id="rId2"/>
    <p:sldId id="269" r:id="rId3"/>
    <p:sldId id="265" r:id="rId4"/>
    <p:sldId id="264" r:id="rId5"/>
    <p:sldId id="270" r:id="rId6"/>
    <p:sldId id="271" r:id="rId7"/>
    <p:sldId id="281" r:id="rId8"/>
    <p:sldId id="279" r:id="rId9"/>
    <p:sldId id="280" r:id="rId10"/>
    <p:sldId id="272" r:id="rId11"/>
    <p:sldId id="273" r:id="rId12"/>
    <p:sldId id="274" r:id="rId13"/>
    <p:sldId id="282" r:id="rId14"/>
    <p:sldId id="275" r:id="rId15"/>
    <p:sldId id="284" r:id="rId16"/>
    <p:sldId id="283" r:id="rId17"/>
    <p:sldId id="27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hyperlink" Target="MVC%20TECHNICAL%20BUSINESS%20PAPER.docx"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www.financialexpress.com/policy/economy/"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D3DDD8-4DC7-4D55-9819-DA1874F919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D6147663-2721-4B36-8929-575FEEAA564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hlinkClick xmlns:r="http://schemas.openxmlformats.org/officeDocument/2006/relationships" r:id="rId1" action="ppaction://hlinkfile"/>
            </a:rPr>
            <a:t>COMPLIANCES</a:t>
          </a:r>
          <a:endParaRPr lang="en-US" dirty="0">
            <a:latin typeface="Arial Narrow" pitchFamily="34" charset="0"/>
          </a:endParaRPr>
        </a:p>
      </dgm:t>
    </dgm:pt>
    <dgm:pt modelId="{6F273919-D7E0-40F0-8E54-94E2E18591D8}" type="parTrans" cxnId="{6F936413-5E36-4C87-812D-DA15206E16CC}">
      <dgm:prSet/>
      <dgm:spPr/>
      <dgm:t>
        <a:bodyPr/>
        <a:lstStyle/>
        <a:p>
          <a:endParaRPr lang="en-US"/>
        </a:p>
      </dgm:t>
    </dgm:pt>
    <dgm:pt modelId="{674C873F-6EBD-4563-B8E4-B2524359AEB7}" type="sibTrans" cxnId="{6F936413-5E36-4C87-812D-DA15206E16CC}">
      <dgm:prSet/>
      <dgm:spPr/>
      <dgm:t>
        <a:bodyPr/>
        <a:lstStyle/>
        <a:p>
          <a:endParaRPr lang="en-US"/>
        </a:p>
      </dgm:t>
    </dgm:pt>
    <dgm:pt modelId="{450A89C3-F3E3-4F69-94CB-D0586FDA3C75}">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kumimoji="0" lang="en-US"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hlinkClick xmlns:r="http://schemas.openxmlformats.org/officeDocument/2006/relationships" r:id="rId1" action="ppaction://hlinkfile"/>
            </a:rPr>
            <a:t>HOW CAN U BE IN INDIA</a:t>
          </a:r>
          <a:endParaRPr kumimoji="0" lang="en-US" b="0" i="0" u="none" strike="noStrike" cap="none" normalizeH="0" baseline="0" dirty="0" smtClean="0">
            <a:ln>
              <a:noFill/>
            </a:ln>
            <a:solidFill>
              <a:schemeClr val="tx1"/>
            </a:solidFill>
            <a:effectLst/>
            <a:latin typeface="Arial Narrow" pitchFamily="34" charset="0"/>
            <a:cs typeface="Arial" pitchFamily="34" charset="0"/>
          </a:endParaRPr>
        </a:p>
      </dgm:t>
    </dgm:pt>
    <dgm:pt modelId="{0EC78E62-52F0-4DE9-B445-742FB53762E4}" type="parTrans" cxnId="{BC3B55FE-FC86-4833-A7AC-4474A2911CE9}">
      <dgm:prSet/>
      <dgm:spPr/>
      <dgm:t>
        <a:bodyPr/>
        <a:lstStyle/>
        <a:p>
          <a:endParaRPr lang="en-US"/>
        </a:p>
      </dgm:t>
    </dgm:pt>
    <dgm:pt modelId="{665162F2-F82B-404D-9C99-31B0BB789192}" type="sibTrans" cxnId="{BC3B55FE-FC86-4833-A7AC-4474A2911CE9}">
      <dgm:prSet/>
      <dgm:spPr/>
      <dgm:t>
        <a:bodyPr/>
        <a:lstStyle/>
        <a:p>
          <a:endParaRPr lang="en-US"/>
        </a:p>
      </dgm:t>
    </dgm:pt>
    <dgm:pt modelId="{82C74753-A342-4E18-88BC-F42AE6892A5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kumimoji="0" lang="en-US"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hlinkClick xmlns:r="http://schemas.openxmlformats.org/officeDocument/2006/relationships" r:id="rId1" action="ppaction://hlinkfile"/>
            </a:rPr>
            <a:t>HOW TO SET UP BUSINESS IN INDIA</a:t>
          </a:r>
          <a:endParaRPr kumimoji="0" lang="en-US" b="0" i="0" u="none" strike="noStrike" cap="none" normalizeH="0" baseline="0" dirty="0" smtClean="0">
            <a:ln>
              <a:noFill/>
            </a:ln>
            <a:solidFill>
              <a:schemeClr val="tx1"/>
            </a:solidFill>
            <a:effectLst/>
            <a:latin typeface="Arial Narrow" pitchFamily="34" charset="0"/>
            <a:cs typeface="Arial" pitchFamily="34" charset="0"/>
          </a:endParaRPr>
        </a:p>
      </dgm:t>
    </dgm:pt>
    <dgm:pt modelId="{5B6D23BB-9B30-4F86-BA7E-2F7FB97C3223}" type="parTrans" cxnId="{2FDDCC08-0B0A-492B-B8B0-EF95028C8620}">
      <dgm:prSet/>
      <dgm:spPr/>
      <dgm:t>
        <a:bodyPr/>
        <a:lstStyle/>
        <a:p>
          <a:endParaRPr lang="en-US"/>
        </a:p>
      </dgm:t>
    </dgm:pt>
    <dgm:pt modelId="{37460FD5-12E4-46B4-88E8-D66195A2F101}" type="sibTrans" cxnId="{2FDDCC08-0B0A-492B-B8B0-EF95028C8620}">
      <dgm:prSet/>
      <dgm:spPr/>
      <dgm:t>
        <a:bodyPr/>
        <a:lstStyle/>
        <a:p>
          <a:endParaRPr lang="en-US"/>
        </a:p>
      </dgm:t>
    </dgm:pt>
    <dgm:pt modelId="{C5C2F5E3-FC31-4377-B50A-57B351BCAB2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lang="en-US" dirty="0" smtClean="0">
              <a:solidFill>
                <a:srgbClr val="222222"/>
              </a:solidFill>
              <a:latin typeface="Arial Narrow" pitchFamily="34" charset="0"/>
              <a:cs typeface="Calibri" pitchFamily="34" charset="0"/>
              <a:hlinkClick xmlns:r="http://schemas.openxmlformats.org/officeDocument/2006/relationships" r:id="rId1" action="ppaction://hlinkfile"/>
            </a:rPr>
            <a:t>HAND HOLDING BY MVC</a:t>
          </a:r>
          <a:endParaRPr kumimoji="0" lang="en-US" b="0" i="0" u="none" strike="noStrike" cap="none" normalizeH="0" baseline="0" dirty="0" smtClean="0">
            <a:ln>
              <a:noFill/>
            </a:ln>
            <a:solidFill>
              <a:schemeClr val="tx1"/>
            </a:solidFill>
            <a:effectLst/>
            <a:latin typeface="Arial Narrow" pitchFamily="34" charset="0"/>
            <a:cs typeface="Arial" pitchFamily="34" charset="0"/>
          </a:endParaRPr>
        </a:p>
      </dgm:t>
    </dgm:pt>
    <dgm:pt modelId="{10DF0D98-0BC1-460C-B3F2-63DCD6E55386}" type="parTrans" cxnId="{F68EC4AB-6A8B-4806-84FD-419A48734FA9}">
      <dgm:prSet/>
      <dgm:spPr/>
      <dgm:t>
        <a:bodyPr/>
        <a:lstStyle/>
        <a:p>
          <a:endParaRPr lang="en-US"/>
        </a:p>
      </dgm:t>
    </dgm:pt>
    <dgm:pt modelId="{DFBCBF1E-53B8-44CE-BCC2-957953F03F44}" type="sibTrans" cxnId="{F68EC4AB-6A8B-4806-84FD-419A48734FA9}">
      <dgm:prSet/>
      <dgm:spPr/>
      <dgm:t>
        <a:bodyPr/>
        <a:lstStyle/>
        <a:p>
          <a:endParaRPr lang="en-US"/>
        </a:p>
      </dgm:t>
    </dgm:pt>
    <dgm:pt modelId="{1653D232-86B5-4462-A638-927E0B130C37}">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hlinkClick xmlns:r="http://schemas.openxmlformats.org/officeDocument/2006/relationships" r:id="rId1" action="ppaction://hlinkfile"/>
            </a:rPr>
            <a:t>INVESTMENT</a:t>
          </a:r>
          <a:r>
            <a:rPr lang="en-US" dirty="0" smtClean="0">
              <a:latin typeface="Arial Narrow" pitchFamily="34" charset="0"/>
            </a:rPr>
            <a:t> VEHICLE ?</a:t>
          </a:r>
          <a:endParaRPr lang="en-US" dirty="0">
            <a:latin typeface="Arial Narrow" pitchFamily="34" charset="0"/>
          </a:endParaRPr>
        </a:p>
      </dgm:t>
    </dgm:pt>
    <dgm:pt modelId="{3BFB6C65-3354-4437-B805-7027E84E1D0C}" type="parTrans" cxnId="{5E649483-F577-42A9-A826-932ADF4AD5C5}">
      <dgm:prSet/>
      <dgm:spPr/>
      <dgm:t>
        <a:bodyPr/>
        <a:lstStyle/>
        <a:p>
          <a:endParaRPr lang="en-US"/>
        </a:p>
      </dgm:t>
    </dgm:pt>
    <dgm:pt modelId="{DD1B82F2-7C01-46B0-8A50-985BEF516374}" type="sibTrans" cxnId="{5E649483-F577-42A9-A826-932ADF4AD5C5}">
      <dgm:prSet/>
      <dgm:spPr/>
      <dgm:t>
        <a:bodyPr/>
        <a:lstStyle/>
        <a:p>
          <a:endParaRPr lang="en-US"/>
        </a:p>
      </dgm:t>
    </dgm:pt>
    <dgm:pt modelId="{CE5B1CA0-AB1F-4E92-8F26-FC18EA5DEBB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hlinkClick xmlns:r="http://schemas.openxmlformats.org/officeDocument/2006/relationships" r:id="rId1" action="ppaction://hlinkfile"/>
            </a:rPr>
            <a:t>INCENTIVES</a:t>
          </a:r>
          <a:r>
            <a:rPr lang="en-US" dirty="0" smtClean="0">
              <a:latin typeface="Arial Narrow" pitchFamily="34" charset="0"/>
            </a:rPr>
            <a:t>, FDI,FTA,DTAA,TAXATION</a:t>
          </a:r>
          <a:endParaRPr lang="en-US" dirty="0">
            <a:latin typeface="Arial Narrow" pitchFamily="34" charset="0"/>
          </a:endParaRPr>
        </a:p>
      </dgm:t>
    </dgm:pt>
    <dgm:pt modelId="{8D7E7CEE-616F-49AF-A702-A89C7D08DDAB}" type="sibTrans" cxnId="{B27BDCF4-4953-4D2F-87B1-986C0F884863}">
      <dgm:prSet/>
      <dgm:spPr/>
      <dgm:t>
        <a:bodyPr/>
        <a:lstStyle/>
        <a:p>
          <a:endParaRPr lang="en-US"/>
        </a:p>
      </dgm:t>
    </dgm:pt>
    <dgm:pt modelId="{A4FF823A-3B8B-4F1C-9127-F4CDB7162A04}" type="parTrans" cxnId="{B27BDCF4-4953-4D2F-87B1-986C0F884863}">
      <dgm:prSet/>
      <dgm:spPr/>
      <dgm:t>
        <a:bodyPr/>
        <a:lstStyle/>
        <a:p>
          <a:endParaRPr lang="en-US"/>
        </a:p>
      </dgm:t>
    </dgm:pt>
    <dgm:pt modelId="{D42D8ACC-C7A6-4D3A-A421-1228F6E5240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rtl="0"/>
          <a:r>
            <a:rPr kumimoji="0" lang="en-US"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PREAMBLE/ OVER VIEW</a:t>
          </a:r>
          <a:endParaRPr kumimoji="0" lang="en-US" b="0" i="0" u="none" strike="noStrike" cap="none" normalizeH="0" baseline="0" dirty="0" smtClean="0">
            <a:ln>
              <a:noFill/>
            </a:ln>
            <a:solidFill>
              <a:schemeClr val="tx1"/>
            </a:solidFill>
            <a:effectLst/>
            <a:latin typeface="Arial Narrow" pitchFamily="34" charset="0"/>
            <a:cs typeface="Arial" pitchFamily="34" charset="0"/>
          </a:endParaRPr>
        </a:p>
      </dgm:t>
    </dgm:pt>
    <dgm:pt modelId="{C16BBCC1-B500-493D-8EF3-0D2EFCE6811F}" type="sibTrans" cxnId="{D4FC07B5-AE4D-47B3-87FC-130D3DEBD40A}">
      <dgm:prSet/>
      <dgm:spPr/>
      <dgm:t>
        <a:bodyPr/>
        <a:lstStyle/>
        <a:p>
          <a:endParaRPr lang="en-US"/>
        </a:p>
      </dgm:t>
    </dgm:pt>
    <dgm:pt modelId="{53091DAB-C88F-40DD-ADA6-3AF9324627D3}" type="parTrans" cxnId="{D4FC07B5-AE4D-47B3-87FC-130D3DEBD40A}">
      <dgm:prSet/>
      <dgm:spPr/>
      <dgm:t>
        <a:bodyPr/>
        <a:lstStyle/>
        <a:p>
          <a:endParaRPr lang="en-US"/>
        </a:p>
      </dgm:t>
    </dgm:pt>
    <dgm:pt modelId="{363EA6A8-2111-44CD-89D1-111368BB1743}">
      <dgm:prSet/>
      <dgm:spPr/>
      <dgm:t>
        <a:bodyPr/>
        <a:lstStyle/>
        <a:p>
          <a:r>
            <a:rPr lang="en-US" dirty="0" smtClean="0">
              <a:latin typeface="Arial Narrow" pitchFamily="34" charset="0"/>
            </a:rPr>
            <a:t>LIASION OFFICE/BRANCH/WHOLLY OWNED SUBSIDIARY………..A COMPARISON</a:t>
          </a:r>
          <a:endParaRPr lang="en-US" dirty="0">
            <a:latin typeface="Arial Narrow" pitchFamily="34" charset="0"/>
          </a:endParaRPr>
        </a:p>
      </dgm:t>
    </dgm:pt>
    <dgm:pt modelId="{F1A2C42B-BCD3-48AB-B2FB-A209C11326BF}" type="parTrans" cxnId="{BB44EA03-0F85-45E0-A54F-81A5B1DF2863}">
      <dgm:prSet/>
      <dgm:spPr/>
      <dgm:t>
        <a:bodyPr/>
        <a:lstStyle/>
        <a:p>
          <a:endParaRPr lang="en-US"/>
        </a:p>
      </dgm:t>
    </dgm:pt>
    <dgm:pt modelId="{8700DDC3-0801-44D0-8630-BFEE64EBB763}" type="sibTrans" cxnId="{BB44EA03-0F85-45E0-A54F-81A5B1DF2863}">
      <dgm:prSet/>
      <dgm:spPr/>
      <dgm:t>
        <a:bodyPr/>
        <a:lstStyle/>
        <a:p>
          <a:endParaRPr lang="en-US"/>
        </a:p>
      </dgm:t>
    </dgm:pt>
    <dgm:pt modelId="{79E63CB3-6D28-4250-864E-2AAFA1C8C187}">
      <dgm:prSet/>
      <dgm:spPr/>
      <dgm:t>
        <a:bodyPr/>
        <a:lstStyle/>
        <a:p>
          <a:r>
            <a:rPr lang="en-US" dirty="0" smtClean="0">
              <a:latin typeface="Arial Narrow" pitchFamily="34" charset="0"/>
            </a:rPr>
            <a:t>FAQ</a:t>
          </a:r>
          <a:endParaRPr lang="en-US" dirty="0">
            <a:latin typeface="Arial Narrow" pitchFamily="34" charset="0"/>
          </a:endParaRPr>
        </a:p>
      </dgm:t>
    </dgm:pt>
    <dgm:pt modelId="{EAF19D78-24E3-4856-98A1-D3E972D22648}" type="parTrans" cxnId="{F2A67F69-9822-4F6E-9CD9-B5CD71947FCB}">
      <dgm:prSet/>
      <dgm:spPr/>
      <dgm:t>
        <a:bodyPr/>
        <a:lstStyle/>
        <a:p>
          <a:endParaRPr lang="en-US"/>
        </a:p>
      </dgm:t>
    </dgm:pt>
    <dgm:pt modelId="{804F357F-0E8B-4454-996B-20FCB3E356CD}" type="sibTrans" cxnId="{F2A67F69-9822-4F6E-9CD9-B5CD71947FCB}">
      <dgm:prSet/>
      <dgm:spPr/>
      <dgm:t>
        <a:bodyPr/>
        <a:lstStyle/>
        <a:p>
          <a:endParaRPr lang="en-US"/>
        </a:p>
      </dgm:t>
    </dgm:pt>
    <dgm:pt modelId="{6875D0F2-E1E2-482E-A006-0FBDEE5A2597}">
      <dgm:prSet/>
      <dgm:spPr/>
      <dgm:t>
        <a:bodyPr/>
        <a:lstStyle/>
        <a:p>
          <a:r>
            <a:rPr lang="en-US" dirty="0" smtClean="0">
              <a:latin typeface="Arial Narrow" pitchFamily="34" charset="0"/>
            </a:rPr>
            <a:t>CURRENT TRADE</a:t>
          </a:r>
          <a:endParaRPr lang="en-US" dirty="0">
            <a:latin typeface="Arial Narrow" pitchFamily="34" charset="0"/>
          </a:endParaRPr>
        </a:p>
      </dgm:t>
    </dgm:pt>
    <dgm:pt modelId="{0C468B42-1A60-41A0-BB8E-DCA11DB678A3}" type="parTrans" cxnId="{8550129F-D056-4DAF-8C81-06087251ADDD}">
      <dgm:prSet/>
      <dgm:spPr/>
      <dgm:t>
        <a:bodyPr/>
        <a:lstStyle/>
        <a:p>
          <a:endParaRPr lang="en-US"/>
        </a:p>
      </dgm:t>
    </dgm:pt>
    <dgm:pt modelId="{B2E081F8-46BF-4EA2-88BD-8B65DE6109DC}" type="sibTrans" cxnId="{8550129F-D056-4DAF-8C81-06087251ADDD}">
      <dgm:prSet/>
      <dgm:spPr/>
      <dgm:t>
        <a:bodyPr/>
        <a:lstStyle/>
        <a:p>
          <a:endParaRPr lang="en-US"/>
        </a:p>
      </dgm:t>
    </dgm:pt>
    <dgm:pt modelId="{7239D7AB-0276-4253-A5CA-E8227341A190}" type="pres">
      <dgm:prSet presAssocID="{2DD3DDD8-4DC7-4D55-9819-DA1874F91918}" presName="linear" presStyleCnt="0">
        <dgm:presLayoutVars>
          <dgm:dir/>
          <dgm:animLvl val="lvl"/>
          <dgm:resizeHandles val="exact"/>
        </dgm:presLayoutVars>
      </dgm:prSet>
      <dgm:spPr/>
      <dgm:t>
        <a:bodyPr/>
        <a:lstStyle/>
        <a:p>
          <a:endParaRPr lang="en-US"/>
        </a:p>
      </dgm:t>
    </dgm:pt>
    <dgm:pt modelId="{68F7A045-29D4-4981-B2ED-3EDDD302C6CD}" type="pres">
      <dgm:prSet presAssocID="{D42D8ACC-C7A6-4D3A-A421-1228F6E5240E}" presName="parentLin" presStyleCnt="0"/>
      <dgm:spPr/>
    </dgm:pt>
    <dgm:pt modelId="{B61FD86A-A4BB-4C66-8688-06481324A7F7}" type="pres">
      <dgm:prSet presAssocID="{D42D8ACC-C7A6-4D3A-A421-1228F6E5240E}" presName="parentLeftMargin" presStyleLbl="node1" presStyleIdx="0" presStyleCnt="10"/>
      <dgm:spPr/>
      <dgm:t>
        <a:bodyPr/>
        <a:lstStyle/>
        <a:p>
          <a:endParaRPr lang="en-US"/>
        </a:p>
      </dgm:t>
    </dgm:pt>
    <dgm:pt modelId="{FC002DC0-7201-467D-B714-794FA1AF92E5}" type="pres">
      <dgm:prSet presAssocID="{D42D8ACC-C7A6-4D3A-A421-1228F6E5240E}" presName="parentText" presStyleLbl="node1" presStyleIdx="0" presStyleCnt="10">
        <dgm:presLayoutVars>
          <dgm:chMax val="0"/>
          <dgm:bulletEnabled val="1"/>
        </dgm:presLayoutVars>
      </dgm:prSet>
      <dgm:spPr/>
      <dgm:t>
        <a:bodyPr/>
        <a:lstStyle/>
        <a:p>
          <a:endParaRPr lang="en-US"/>
        </a:p>
      </dgm:t>
    </dgm:pt>
    <dgm:pt modelId="{D3749DB4-3211-4498-9712-A9B52A200982}" type="pres">
      <dgm:prSet presAssocID="{D42D8ACC-C7A6-4D3A-A421-1228F6E5240E}" presName="negativeSpace" presStyleCnt="0"/>
      <dgm:spPr/>
    </dgm:pt>
    <dgm:pt modelId="{575E017E-3000-42B7-9B2E-21E47BE556E7}" type="pres">
      <dgm:prSet presAssocID="{D42D8ACC-C7A6-4D3A-A421-1228F6E5240E}" presName="childText" presStyleLbl="conFgAcc1" presStyleIdx="0" presStyleCnt="10">
        <dgm:presLayoutVars>
          <dgm:bulletEnabled val="1"/>
        </dgm:presLayoutVars>
      </dgm:prSet>
      <dgm:spPr/>
    </dgm:pt>
    <dgm:pt modelId="{3BC282CD-64D6-44AC-A3F4-3E8C46713CB9}" type="pres">
      <dgm:prSet presAssocID="{C16BBCC1-B500-493D-8EF3-0D2EFCE6811F}" presName="spaceBetweenRectangles" presStyleCnt="0"/>
      <dgm:spPr/>
    </dgm:pt>
    <dgm:pt modelId="{CF5A69EB-7953-40D0-908A-509F778AB98D}" type="pres">
      <dgm:prSet presAssocID="{6875D0F2-E1E2-482E-A006-0FBDEE5A2597}" presName="parentLin" presStyleCnt="0"/>
      <dgm:spPr/>
    </dgm:pt>
    <dgm:pt modelId="{FE99670E-FE26-40BE-BA75-7359D9970E9F}" type="pres">
      <dgm:prSet presAssocID="{6875D0F2-E1E2-482E-A006-0FBDEE5A2597}" presName="parentLeftMargin" presStyleLbl="node1" presStyleIdx="0" presStyleCnt="10"/>
      <dgm:spPr/>
      <dgm:t>
        <a:bodyPr/>
        <a:lstStyle/>
        <a:p>
          <a:endParaRPr lang="en-US"/>
        </a:p>
      </dgm:t>
    </dgm:pt>
    <dgm:pt modelId="{BC773406-3E09-40F3-AC08-16C29B740AAB}" type="pres">
      <dgm:prSet presAssocID="{6875D0F2-E1E2-482E-A006-0FBDEE5A2597}" presName="parentText" presStyleLbl="node1" presStyleIdx="1" presStyleCnt="10">
        <dgm:presLayoutVars>
          <dgm:chMax val="0"/>
          <dgm:bulletEnabled val="1"/>
        </dgm:presLayoutVars>
      </dgm:prSet>
      <dgm:spPr/>
      <dgm:t>
        <a:bodyPr/>
        <a:lstStyle/>
        <a:p>
          <a:endParaRPr lang="en-US"/>
        </a:p>
      </dgm:t>
    </dgm:pt>
    <dgm:pt modelId="{6DE45B4D-E76C-43BA-B4E4-B562CD9A06F3}" type="pres">
      <dgm:prSet presAssocID="{6875D0F2-E1E2-482E-A006-0FBDEE5A2597}" presName="negativeSpace" presStyleCnt="0"/>
      <dgm:spPr/>
    </dgm:pt>
    <dgm:pt modelId="{FC0D5343-95A4-44A9-9FF7-F01B839B0294}" type="pres">
      <dgm:prSet presAssocID="{6875D0F2-E1E2-482E-A006-0FBDEE5A2597}" presName="childText" presStyleLbl="conFgAcc1" presStyleIdx="1" presStyleCnt="10">
        <dgm:presLayoutVars>
          <dgm:bulletEnabled val="1"/>
        </dgm:presLayoutVars>
      </dgm:prSet>
      <dgm:spPr/>
      <dgm:t>
        <a:bodyPr/>
        <a:lstStyle/>
        <a:p>
          <a:endParaRPr lang="en-US"/>
        </a:p>
      </dgm:t>
    </dgm:pt>
    <dgm:pt modelId="{B66FB44C-5E91-49C9-B7C6-B6D1171E3CE9}" type="pres">
      <dgm:prSet presAssocID="{B2E081F8-46BF-4EA2-88BD-8B65DE6109DC}" presName="spaceBetweenRectangles" presStyleCnt="0"/>
      <dgm:spPr/>
    </dgm:pt>
    <dgm:pt modelId="{374E1BC6-DEFB-4957-981D-F89257516D4F}" type="pres">
      <dgm:prSet presAssocID="{CE5B1CA0-AB1F-4E92-8F26-FC18EA5DEBB8}" presName="parentLin" presStyleCnt="0"/>
      <dgm:spPr/>
    </dgm:pt>
    <dgm:pt modelId="{B224E66A-95D8-48D6-8235-17ED7CB91E96}" type="pres">
      <dgm:prSet presAssocID="{CE5B1CA0-AB1F-4E92-8F26-FC18EA5DEBB8}" presName="parentLeftMargin" presStyleLbl="node1" presStyleIdx="1" presStyleCnt="10"/>
      <dgm:spPr/>
      <dgm:t>
        <a:bodyPr/>
        <a:lstStyle/>
        <a:p>
          <a:endParaRPr lang="en-US"/>
        </a:p>
      </dgm:t>
    </dgm:pt>
    <dgm:pt modelId="{AC9129A6-93C0-4B36-AD1E-8527EB266D76}" type="pres">
      <dgm:prSet presAssocID="{CE5B1CA0-AB1F-4E92-8F26-FC18EA5DEBB8}" presName="parentText" presStyleLbl="node1" presStyleIdx="2" presStyleCnt="10">
        <dgm:presLayoutVars>
          <dgm:chMax val="0"/>
          <dgm:bulletEnabled val="1"/>
        </dgm:presLayoutVars>
      </dgm:prSet>
      <dgm:spPr/>
      <dgm:t>
        <a:bodyPr/>
        <a:lstStyle/>
        <a:p>
          <a:endParaRPr lang="en-US"/>
        </a:p>
      </dgm:t>
    </dgm:pt>
    <dgm:pt modelId="{83273415-8B5F-475B-BFE0-14A75119610A}" type="pres">
      <dgm:prSet presAssocID="{CE5B1CA0-AB1F-4E92-8F26-FC18EA5DEBB8}" presName="negativeSpace" presStyleCnt="0"/>
      <dgm:spPr/>
    </dgm:pt>
    <dgm:pt modelId="{BEFCA588-2616-4A1F-86A2-19C1C2CECDCD}" type="pres">
      <dgm:prSet presAssocID="{CE5B1CA0-AB1F-4E92-8F26-FC18EA5DEBB8}" presName="childText" presStyleLbl="conFgAcc1" presStyleIdx="2" presStyleCnt="10">
        <dgm:presLayoutVars>
          <dgm:bulletEnabled val="1"/>
        </dgm:presLayoutVars>
      </dgm:prSet>
      <dgm:spPr/>
    </dgm:pt>
    <dgm:pt modelId="{02E810C8-A2D7-4C43-B7CA-B4D5C5A6A9DC}" type="pres">
      <dgm:prSet presAssocID="{8D7E7CEE-616F-49AF-A702-A89C7D08DDAB}" presName="spaceBetweenRectangles" presStyleCnt="0"/>
      <dgm:spPr/>
    </dgm:pt>
    <dgm:pt modelId="{0578B2A4-A9CC-4635-A679-CBDBFCA2EE88}" type="pres">
      <dgm:prSet presAssocID="{1653D232-86B5-4462-A638-927E0B130C37}" presName="parentLin" presStyleCnt="0"/>
      <dgm:spPr/>
    </dgm:pt>
    <dgm:pt modelId="{71ED891B-6304-41A5-9A6D-C4EE752ED298}" type="pres">
      <dgm:prSet presAssocID="{1653D232-86B5-4462-A638-927E0B130C37}" presName="parentLeftMargin" presStyleLbl="node1" presStyleIdx="2" presStyleCnt="10"/>
      <dgm:spPr/>
      <dgm:t>
        <a:bodyPr/>
        <a:lstStyle/>
        <a:p>
          <a:endParaRPr lang="en-US"/>
        </a:p>
      </dgm:t>
    </dgm:pt>
    <dgm:pt modelId="{E1E04868-1073-4A18-B0D3-FB6BFF870042}" type="pres">
      <dgm:prSet presAssocID="{1653D232-86B5-4462-A638-927E0B130C37}" presName="parentText" presStyleLbl="node1" presStyleIdx="3" presStyleCnt="10">
        <dgm:presLayoutVars>
          <dgm:chMax val="0"/>
          <dgm:bulletEnabled val="1"/>
        </dgm:presLayoutVars>
      </dgm:prSet>
      <dgm:spPr/>
      <dgm:t>
        <a:bodyPr/>
        <a:lstStyle/>
        <a:p>
          <a:endParaRPr lang="en-US"/>
        </a:p>
      </dgm:t>
    </dgm:pt>
    <dgm:pt modelId="{A6738D96-D794-4C79-8558-33E689B217C5}" type="pres">
      <dgm:prSet presAssocID="{1653D232-86B5-4462-A638-927E0B130C37}" presName="negativeSpace" presStyleCnt="0"/>
      <dgm:spPr/>
    </dgm:pt>
    <dgm:pt modelId="{482C33C7-F44D-4873-8AD3-3EC133B3421F}" type="pres">
      <dgm:prSet presAssocID="{1653D232-86B5-4462-A638-927E0B130C37}" presName="childText" presStyleLbl="conFgAcc1" presStyleIdx="3" presStyleCnt="10">
        <dgm:presLayoutVars>
          <dgm:bulletEnabled val="1"/>
        </dgm:presLayoutVars>
      </dgm:prSet>
      <dgm:spPr/>
    </dgm:pt>
    <dgm:pt modelId="{05A3664E-5B94-4185-9D7A-9A4E501DF06F}" type="pres">
      <dgm:prSet presAssocID="{DD1B82F2-7C01-46B0-8A50-985BEF516374}" presName="spaceBetweenRectangles" presStyleCnt="0"/>
      <dgm:spPr/>
    </dgm:pt>
    <dgm:pt modelId="{20656F08-B24E-4752-9F4A-36CB84CE03D1}" type="pres">
      <dgm:prSet presAssocID="{450A89C3-F3E3-4F69-94CB-D0586FDA3C75}" presName="parentLin" presStyleCnt="0"/>
      <dgm:spPr/>
    </dgm:pt>
    <dgm:pt modelId="{BC5CE1D0-7832-407F-9C81-D5C64B88850C}" type="pres">
      <dgm:prSet presAssocID="{450A89C3-F3E3-4F69-94CB-D0586FDA3C75}" presName="parentLeftMargin" presStyleLbl="node1" presStyleIdx="3" presStyleCnt="10"/>
      <dgm:spPr/>
      <dgm:t>
        <a:bodyPr/>
        <a:lstStyle/>
        <a:p>
          <a:endParaRPr lang="en-US"/>
        </a:p>
      </dgm:t>
    </dgm:pt>
    <dgm:pt modelId="{CDC1D430-9684-48BC-AD88-8629158F2469}" type="pres">
      <dgm:prSet presAssocID="{450A89C3-F3E3-4F69-94CB-D0586FDA3C75}" presName="parentText" presStyleLbl="node1" presStyleIdx="4" presStyleCnt="10">
        <dgm:presLayoutVars>
          <dgm:chMax val="0"/>
          <dgm:bulletEnabled val="1"/>
        </dgm:presLayoutVars>
      </dgm:prSet>
      <dgm:spPr/>
      <dgm:t>
        <a:bodyPr/>
        <a:lstStyle/>
        <a:p>
          <a:endParaRPr lang="en-US"/>
        </a:p>
      </dgm:t>
    </dgm:pt>
    <dgm:pt modelId="{FC5DE8E4-0FF1-4169-A3E2-6A10A6F8CC20}" type="pres">
      <dgm:prSet presAssocID="{450A89C3-F3E3-4F69-94CB-D0586FDA3C75}" presName="negativeSpace" presStyleCnt="0"/>
      <dgm:spPr/>
    </dgm:pt>
    <dgm:pt modelId="{E3064B25-214B-4EA8-8D43-67F560DFC702}" type="pres">
      <dgm:prSet presAssocID="{450A89C3-F3E3-4F69-94CB-D0586FDA3C75}" presName="childText" presStyleLbl="conFgAcc1" presStyleIdx="4" presStyleCnt="10">
        <dgm:presLayoutVars>
          <dgm:bulletEnabled val="1"/>
        </dgm:presLayoutVars>
      </dgm:prSet>
      <dgm:spPr/>
    </dgm:pt>
    <dgm:pt modelId="{666E601F-09AD-4F56-811C-DDDAEA8264EF}" type="pres">
      <dgm:prSet presAssocID="{665162F2-F82B-404D-9C99-31B0BB789192}" presName="spaceBetweenRectangles" presStyleCnt="0"/>
      <dgm:spPr/>
    </dgm:pt>
    <dgm:pt modelId="{936CF570-C85E-4957-9531-81DDCF9D2134}" type="pres">
      <dgm:prSet presAssocID="{82C74753-A342-4E18-88BC-F42AE6892A58}" presName="parentLin" presStyleCnt="0"/>
      <dgm:spPr/>
    </dgm:pt>
    <dgm:pt modelId="{714098E8-170C-4524-BC7A-CEDC863354DC}" type="pres">
      <dgm:prSet presAssocID="{82C74753-A342-4E18-88BC-F42AE6892A58}" presName="parentLeftMargin" presStyleLbl="node1" presStyleIdx="4" presStyleCnt="10"/>
      <dgm:spPr/>
      <dgm:t>
        <a:bodyPr/>
        <a:lstStyle/>
        <a:p>
          <a:endParaRPr lang="en-US"/>
        </a:p>
      </dgm:t>
    </dgm:pt>
    <dgm:pt modelId="{BF451D37-13F6-4D39-8DB6-A927215BCDFA}" type="pres">
      <dgm:prSet presAssocID="{82C74753-A342-4E18-88BC-F42AE6892A58}" presName="parentText" presStyleLbl="node1" presStyleIdx="5" presStyleCnt="10">
        <dgm:presLayoutVars>
          <dgm:chMax val="0"/>
          <dgm:bulletEnabled val="1"/>
        </dgm:presLayoutVars>
      </dgm:prSet>
      <dgm:spPr/>
      <dgm:t>
        <a:bodyPr/>
        <a:lstStyle/>
        <a:p>
          <a:endParaRPr lang="en-US"/>
        </a:p>
      </dgm:t>
    </dgm:pt>
    <dgm:pt modelId="{19D7346F-4659-4C96-80F6-41291903307D}" type="pres">
      <dgm:prSet presAssocID="{82C74753-A342-4E18-88BC-F42AE6892A58}" presName="negativeSpace" presStyleCnt="0"/>
      <dgm:spPr/>
    </dgm:pt>
    <dgm:pt modelId="{C293A615-D36A-4C1C-B22C-4A2C5ED42C5D}" type="pres">
      <dgm:prSet presAssocID="{82C74753-A342-4E18-88BC-F42AE6892A58}" presName="childText" presStyleLbl="conFgAcc1" presStyleIdx="5" presStyleCnt="10">
        <dgm:presLayoutVars>
          <dgm:bulletEnabled val="1"/>
        </dgm:presLayoutVars>
      </dgm:prSet>
      <dgm:spPr/>
    </dgm:pt>
    <dgm:pt modelId="{BABC2664-3789-4A22-8E99-EA1605E60E0B}" type="pres">
      <dgm:prSet presAssocID="{37460FD5-12E4-46B4-88E8-D66195A2F101}" presName="spaceBetweenRectangles" presStyleCnt="0"/>
      <dgm:spPr/>
    </dgm:pt>
    <dgm:pt modelId="{A3663B96-EDE7-4B8A-B0AF-2448B07949E8}" type="pres">
      <dgm:prSet presAssocID="{363EA6A8-2111-44CD-89D1-111368BB1743}" presName="parentLin" presStyleCnt="0"/>
      <dgm:spPr/>
    </dgm:pt>
    <dgm:pt modelId="{985A85E7-81F7-4AFC-9794-4A53CE6376DD}" type="pres">
      <dgm:prSet presAssocID="{363EA6A8-2111-44CD-89D1-111368BB1743}" presName="parentLeftMargin" presStyleLbl="node1" presStyleIdx="5" presStyleCnt="10"/>
      <dgm:spPr/>
      <dgm:t>
        <a:bodyPr/>
        <a:lstStyle/>
        <a:p>
          <a:endParaRPr lang="en-US"/>
        </a:p>
      </dgm:t>
    </dgm:pt>
    <dgm:pt modelId="{B0967D39-A649-4122-978F-668706DFCD04}" type="pres">
      <dgm:prSet presAssocID="{363EA6A8-2111-44CD-89D1-111368BB1743}" presName="parentText" presStyleLbl="node1" presStyleIdx="6" presStyleCnt="10">
        <dgm:presLayoutVars>
          <dgm:chMax val="0"/>
          <dgm:bulletEnabled val="1"/>
        </dgm:presLayoutVars>
      </dgm:prSet>
      <dgm:spPr/>
      <dgm:t>
        <a:bodyPr/>
        <a:lstStyle/>
        <a:p>
          <a:endParaRPr lang="en-US"/>
        </a:p>
      </dgm:t>
    </dgm:pt>
    <dgm:pt modelId="{413129A3-7BDF-42F8-8C11-75AAE0AE7754}" type="pres">
      <dgm:prSet presAssocID="{363EA6A8-2111-44CD-89D1-111368BB1743}" presName="negativeSpace" presStyleCnt="0"/>
      <dgm:spPr/>
    </dgm:pt>
    <dgm:pt modelId="{50E97675-6094-44C7-BCFD-EB3CBB8AE2B3}" type="pres">
      <dgm:prSet presAssocID="{363EA6A8-2111-44CD-89D1-111368BB1743}" presName="childText" presStyleLbl="conFgAcc1" presStyleIdx="6" presStyleCnt="10">
        <dgm:presLayoutVars>
          <dgm:bulletEnabled val="1"/>
        </dgm:presLayoutVars>
      </dgm:prSet>
      <dgm:spPr/>
    </dgm:pt>
    <dgm:pt modelId="{02884B0D-6148-4A75-9C06-615AC99AF92A}" type="pres">
      <dgm:prSet presAssocID="{8700DDC3-0801-44D0-8630-BFEE64EBB763}" presName="spaceBetweenRectangles" presStyleCnt="0"/>
      <dgm:spPr/>
    </dgm:pt>
    <dgm:pt modelId="{3BBF3092-DFAB-409B-87F7-EF76A3FB34CB}" type="pres">
      <dgm:prSet presAssocID="{D6147663-2721-4B36-8929-575FEEAA5648}" presName="parentLin" presStyleCnt="0"/>
      <dgm:spPr/>
    </dgm:pt>
    <dgm:pt modelId="{488A63B5-85C6-4CB9-A426-022E3474C11D}" type="pres">
      <dgm:prSet presAssocID="{D6147663-2721-4B36-8929-575FEEAA5648}" presName="parentLeftMargin" presStyleLbl="node1" presStyleIdx="6" presStyleCnt="10"/>
      <dgm:spPr/>
      <dgm:t>
        <a:bodyPr/>
        <a:lstStyle/>
        <a:p>
          <a:endParaRPr lang="en-US"/>
        </a:p>
      </dgm:t>
    </dgm:pt>
    <dgm:pt modelId="{34193E77-62B1-4C4B-BAC5-98A2648D3975}" type="pres">
      <dgm:prSet presAssocID="{D6147663-2721-4B36-8929-575FEEAA5648}" presName="parentText" presStyleLbl="node1" presStyleIdx="7" presStyleCnt="10">
        <dgm:presLayoutVars>
          <dgm:chMax val="0"/>
          <dgm:bulletEnabled val="1"/>
        </dgm:presLayoutVars>
      </dgm:prSet>
      <dgm:spPr/>
      <dgm:t>
        <a:bodyPr/>
        <a:lstStyle/>
        <a:p>
          <a:endParaRPr lang="en-US"/>
        </a:p>
      </dgm:t>
    </dgm:pt>
    <dgm:pt modelId="{E5E490BF-FFE9-417E-85DB-88BEF8B485D7}" type="pres">
      <dgm:prSet presAssocID="{D6147663-2721-4B36-8929-575FEEAA5648}" presName="negativeSpace" presStyleCnt="0"/>
      <dgm:spPr/>
    </dgm:pt>
    <dgm:pt modelId="{D86A5CEA-64C0-454C-92FC-6BE265E0F109}" type="pres">
      <dgm:prSet presAssocID="{D6147663-2721-4B36-8929-575FEEAA5648}" presName="childText" presStyleLbl="conFgAcc1" presStyleIdx="7" presStyleCnt="10">
        <dgm:presLayoutVars>
          <dgm:bulletEnabled val="1"/>
        </dgm:presLayoutVars>
      </dgm:prSet>
      <dgm:spPr/>
    </dgm:pt>
    <dgm:pt modelId="{CCC9DEDF-0B39-4151-8CA4-5D8586D739FA}" type="pres">
      <dgm:prSet presAssocID="{674C873F-6EBD-4563-B8E4-B2524359AEB7}" presName="spaceBetweenRectangles" presStyleCnt="0"/>
      <dgm:spPr/>
    </dgm:pt>
    <dgm:pt modelId="{F3F1FB2E-42A9-4721-BDBE-F9FEC535AC20}" type="pres">
      <dgm:prSet presAssocID="{79E63CB3-6D28-4250-864E-2AAFA1C8C187}" presName="parentLin" presStyleCnt="0"/>
      <dgm:spPr/>
    </dgm:pt>
    <dgm:pt modelId="{125C4DCB-D905-4535-83F1-25C4F24D01F9}" type="pres">
      <dgm:prSet presAssocID="{79E63CB3-6D28-4250-864E-2AAFA1C8C187}" presName="parentLeftMargin" presStyleLbl="node1" presStyleIdx="7" presStyleCnt="10"/>
      <dgm:spPr/>
      <dgm:t>
        <a:bodyPr/>
        <a:lstStyle/>
        <a:p>
          <a:endParaRPr lang="en-US"/>
        </a:p>
      </dgm:t>
    </dgm:pt>
    <dgm:pt modelId="{2D491508-F2ED-4963-9D53-B6046F248285}" type="pres">
      <dgm:prSet presAssocID="{79E63CB3-6D28-4250-864E-2AAFA1C8C187}" presName="parentText" presStyleLbl="node1" presStyleIdx="8" presStyleCnt="10">
        <dgm:presLayoutVars>
          <dgm:chMax val="0"/>
          <dgm:bulletEnabled val="1"/>
        </dgm:presLayoutVars>
      </dgm:prSet>
      <dgm:spPr/>
      <dgm:t>
        <a:bodyPr/>
        <a:lstStyle/>
        <a:p>
          <a:endParaRPr lang="en-US"/>
        </a:p>
      </dgm:t>
    </dgm:pt>
    <dgm:pt modelId="{BFDE3205-1E22-470F-9C3F-3E1DB9B9F582}" type="pres">
      <dgm:prSet presAssocID="{79E63CB3-6D28-4250-864E-2AAFA1C8C187}" presName="negativeSpace" presStyleCnt="0"/>
      <dgm:spPr/>
    </dgm:pt>
    <dgm:pt modelId="{F0D3FF9A-E6F7-47A7-AC46-77C629D30E53}" type="pres">
      <dgm:prSet presAssocID="{79E63CB3-6D28-4250-864E-2AAFA1C8C187}" presName="childText" presStyleLbl="conFgAcc1" presStyleIdx="8" presStyleCnt="10">
        <dgm:presLayoutVars>
          <dgm:bulletEnabled val="1"/>
        </dgm:presLayoutVars>
      </dgm:prSet>
      <dgm:spPr/>
    </dgm:pt>
    <dgm:pt modelId="{F5C78C7D-B6D0-401B-810C-559F32E95D2F}" type="pres">
      <dgm:prSet presAssocID="{804F357F-0E8B-4454-996B-20FCB3E356CD}" presName="spaceBetweenRectangles" presStyleCnt="0"/>
      <dgm:spPr/>
    </dgm:pt>
    <dgm:pt modelId="{33FAA485-1BD6-4605-A324-676F66D2C7B1}" type="pres">
      <dgm:prSet presAssocID="{C5C2F5E3-FC31-4377-B50A-57B351BCAB23}" presName="parentLin" presStyleCnt="0"/>
      <dgm:spPr/>
    </dgm:pt>
    <dgm:pt modelId="{FF26FC4D-3E7F-4D2F-94D8-BC2DB56FCF70}" type="pres">
      <dgm:prSet presAssocID="{C5C2F5E3-FC31-4377-B50A-57B351BCAB23}" presName="parentLeftMargin" presStyleLbl="node1" presStyleIdx="8" presStyleCnt="10"/>
      <dgm:spPr/>
      <dgm:t>
        <a:bodyPr/>
        <a:lstStyle/>
        <a:p>
          <a:endParaRPr lang="en-US"/>
        </a:p>
      </dgm:t>
    </dgm:pt>
    <dgm:pt modelId="{57F53DE7-2BF7-47D5-8914-66BF8D069CAF}" type="pres">
      <dgm:prSet presAssocID="{C5C2F5E3-FC31-4377-B50A-57B351BCAB23}" presName="parentText" presStyleLbl="node1" presStyleIdx="9" presStyleCnt="10">
        <dgm:presLayoutVars>
          <dgm:chMax val="0"/>
          <dgm:bulletEnabled val="1"/>
        </dgm:presLayoutVars>
      </dgm:prSet>
      <dgm:spPr/>
      <dgm:t>
        <a:bodyPr/>
        <a:lstStyle/>
        <a:p>
          <a:endParaRPr lang="en-US"/>
        </a:p>
      </dgm:t>
    </dgm:pt>
    <dgm:pt modelId="{6E339CFA-A117-4CCD-AE87-484C7FEF7014}" type="pres">
      <dgm:prSet presAssocID="{C5C2F5E3-FC31-4377-B50A-57B351BCAB23}" presName="negativeSpace" presStyleCnt="0"/>
      <dgm:spPr/>
    </dgm:pt>
    <dgm:pt modelId="{BFEB9E82-12D9-4348-81F0-701C1993ADA5}" type="pres">
      <dgm:prSet presAssocID="{C5C2F5E3-FC31-4377-B50A-57B351BCAB23}" presName="childText" presStyleLbl="conFgAcc1" presStyleIdx="9" presStyleCnt="10">
        <dgm:presLayoutVars>
          <dgm:bulletEnabled val="1"/>
        </dgm:presLayoutVars>
      </dgm:prSet>
      <dgm:spPr/>
    </dgm:pt>
  </dgm:ptLst>
  <dgm:cxnLst>
    <dgm:cxn modelId="{E1DB6C98-C06E-49E8-BFFB-6BAB64774060}" type="presOf" srcId="{79E63CB3-6D28-4250-864E-2AAFA1C8C187}" destId="{125C4DCB-D905-4535-83F1-25C4F24D01F9}" srcOrd="0" destOrd="0" presId="urn:microsoft.com/office/officeart/2005/8/layout/list1"/>
    <dgm:cxn modelId="{7D99689B-3BEE-4E5B-93A7-8DA2F8C7F2CD}" type="presOf" srcId="{2DD3DDD8-4DC7-4D55-9819-DA1874F91918}" destId="{7239D7AB-0276-4253-A5CA-E8227341A190}" srcOrd="0" destOrd="0" presId="urn:microsoft.com/office/officeart/2005/8/layout/list1"/>
    <dgm:cxn modelId="{25314714-0E09-45BA-9873-62CAC66D7A51}" type="presOf" srcId="{D6147663-2721-4B36-8929-575FEEAA5648}" destId="{34193E77-62B1-4C4B-BAC5-98A2648D3975}" srcOrd="1" destOrd="0" presId="urn:microsoft.com/office/officeart/2005/8/layout/list1"/>
    <dgm:cxn modelId="{198BBA01-5F58-4321-93C8-57AB57A49093}" type="presOf" srcId="{CE5B1CA0-AB1F-4E92-8F26-FC18EA5DEBB8}" destId="{B224E66A-95D8-48D6-8235-17ED7CB91E96}" srcOrd="0" destOrd="0" presId="urn:microsoft.com/office/officeart/2005/8/layout/list1"/>
    <dgm:cxn modelId="{8550129F-D056-4DAF-8C81-06087251ADDD}" srcId="{2DD3DDD8-4DC7-4D55-9819-DA1874F91918}" destId="{6875D0F2-E1E2-482E-A006-0FBDEE5A2597}" srcOrd="1" destOrd="0" parTransId="{0C468B42-1A60-41A0-BB8E-DCA11DB678A3}" sibTransId="{B2E081F8-46BF-4EA2-88BD-8B65DE6109DC}"/>
    <dgm:cxn modelId="{BC3B55FE-FC86-4833-A7AC-4474A2911CE9}" srcId="{2DD3DDD8-4DC7-4D55-9819-DA1874F91918}" destId="{450A89C3-F3E3-4F69-94CB-D0586FDA3C75}" srcOrd="4" destOrd="0" parTransId="{0EC78E62-52F0-4DE9-B445-742FB53762E4}" sibTransId="{665162F2-F82B-404D-9C99-31B0BB789192}"/>
    <dgm:cxn modelId="{DC17C075-1F07-46EE-B97C-F4FF7B9D83A6}" type="presOf" srcId="{450A89C3-F3E3-4F69-94CB-D0586FDA3C75}" destId="{CDC1D430-9684-48BC-AD88-8629158F2469}" srcOrd="1" destOrd="0" presId="urn:microsoft.com/office/officeart/2005/8/layout/list1"/>
    <dgm:cxn modelId="{F2A67F69-9822-4F6E-9CD9-B5CD71947FCB}" srcId="{2DD3DDD8-4DC7-4D55-9819-DA1874F91918}" destId="{79E63CB3-6D28-4250-864E-2AAFA1C8C187}" srcOrd="8" destOrd="0" parTransId="{EAF19D78-24E3-4856-98A1-D3E972D22648}" sibTransId="{804F357F-0E8B-4454-996B-20FCB3E356CD}"/>
    <dgm:cxn modelId="{075BD6D7-6E36-40E2-94A1-3F48668ECCAA}" type="presOf" srcId="{363EA6A8-2111-44CD-89D1-111368BB1743}" destId="{B0967D39-A649-4122-978F-668706DFCD04}" srcOrd="1" destOrd="0" presId="urn:microsoft.com/office/officeart/2005/8/layout/list1"/>
    <dgm:cxn modelId="{9CD3991C-5B90-4451-B6C3-AD3D14B42613}" type="presOf" srcId="{1653D232-86B5-4462-A638-927E0B130C37}" destId="{71ED891B-6304-41A5-9A6D-C4EE752ED298}" srcOrd="0" destOrd="0" presId="urn:microsoft.com/office/officeart/2005/8/layout/list1"/>
    <dgm:cxn modelId="{50A9207D-229B-4EB4-A360-8525E3C53E03}" type="presOf" srcId="{6875D0F2-E1E2-482E-A006-0FBDEE5A2597}" destId="{FE99670E-FE26-40BE-BA75-7359D9970E9F}" srcOrd="0" destOrd="0" presId="urn:microsoft.com/office/officeart/2005/8/layout/list1"/>
    <dgm:cxn modelId="{D6A29582-E368-483F-BD57-8F9FC4111ACE}" type="presOf" srcId="{363EA6A8-2111-44CD-89D1-111368BB1743}" destId="{985A85E7-81F7-4AFC-9794-4A53CE6376DD}" srcOrd="0" destOrd="0" presId="urn:microsoft.com/office/officeart/2005/8/layout/list1"/>
    <dgm:cxn modelId="{27258340-F721-444B-8AFD-C884ECB3DB48}" type="presOf" srcId="{D42D8ACC-C7A6-4D3A-A421-1228F6E5240E}" destId="{FC002DC0-7201-467D-B714-794FA1AF92E5}" srcOrd="1" destOrd="0" presId="urn:microsoft.com/office/officeart/2005/8/layout/list1"/>
    <dgm:cxn modelId="{AE4650C0-7699-45ED-B95C-D1CC2263D069}" type="presOf" srcId="{D6147663-2721-4B36-8929-575FEEAA5648}" destId="{488A63B5-85C6-4CB9-A426-022E3474C11D}" srcOrd="0" destOrd="0" presId="urn:microsoft.com/office/officeart/2005/8/layout/list1"/>
    <dgm:cxn modelId="{E07FAB95-4206-49FE-825E-240B07CDEF60}" type="presOf" srcId="{1653D232-86B5-4462-A638-927E0B130C37}" destId="{E1E04868-1073-4A18-B0D3-FB6BFF870042}" srcOrd="1" destOrd="0" presId="urn:microsoft.com/office/officeart/2005/8/layout/list1"/>
    <dgm:cxn modelId="{6F936413-5E36-4C87-812D-DA15206E16CC}" srcId="{2DD3DDD8-4DC7-4D55-9819-DA1874F91918}" destId="{D6147663-2721-4B36-8929-575FEEAA5648}" srcOrd="7" destOrd="0" parTransId="{6F273919-D7E0-40F0-8E54-94E2E18591D8}" sibTransId="{674C873F-6EBD-4563-B8E4-B2524359AEB7}"/>
    <dgm:cxn modelId="{AA2817E1-8A13-4FAD-A1C7-E9748BA4E2DE}" type="presOf" srcId="{C5C2F5E3-FC31-4377-B50A-57B351BCAB23}" destId="{57F53DE7-2BF7-47D5-8914-66BF8D069CAF}" srcOrd="1" destOrd="0" presId="urn:microsoft.com/office/officeart/2005/8/layout/list1"/>
    <dgm:cxn modelId="{BB44EA03-0F85-45E0-A54F-81A5B1DF2863}" srcId="{2DD3DDD8-4DC7-4D55-9819-DA1874F91918}" destId="{363EA6A8-2111-44CD-89D1-111368BB1743}" srcOrd="6" destOrd="0" parTransId="{F1A2C42B-BCD3-48AB-B2FB-A209C11326BF}" sibTransId="{8700DDC3-0801-44D0-8630-BFEE64EBB763}"/>
    <dgm:cxn modelId="{465B1DFA-86D1-4582-886E-BCFAC9CEA170}" type="presOf" srcId="{6875D0F2-E1E2-482E-A006-0FBDEE5A2597}" destId="{BC773406-3E09-40F3-AC08-16C29B740AAB}" srcOrd="1" destOrd="0" presId="urn:microsoft.com/office/officeart/2005/8/layout/list1"/>
    <dgm:cxn modelId="{D4FC07B5-AE4D-47B3-87FC-130D3DEBD40A}" srcId="{2DD3DDD8-4DC7-4D55-9819-DA1874F91918}" destId="{D42D8ACC-C7A6-4D3A-A421-1228F6E5240E}" srcOrd="0" destOrd="0" parTransId="{53091DAB-C88F-40DD-ADA6-3AF9324627D3}" sibTransId="{C16BBCC1-B500-493D-8EF3-0D2EFCE6811F}"/>
    <dgm:cxn modelId="{B27BDCF4-4953-4D2F-87B1-986C0F884863}" srcId="{2DD3DDD8-4DC7-4D55-9819-DA1874F91918}" destId="{CE5B1CA0-AB1F-4E92-8F26-FC18EA5DEBB8}" srcOrd="2" destOrd="0" parTransId="{A4FF823A-3B8B-4F1C-9127-F4CDB7162A04}" sibTransId="{8D7E7CEE-616F-49AF-A702-A89C7D08DDAB}"/>
    <dgm:cxn modelId="{DC3060EA-21B4-42C5-A4A5-A61DB6D775C6}" type="presOf" srcId="{82C74753-A342-4E18-88BC-F42AE6892A58}" destId="{BF451D37-13F6-4D39-8DB6-A927215BCDFA}" srcOrd="1" destOrd="0" presId="urn:microsoft.com/office/officeart/2005/8/layout/list1"/>
    <dgm:cxn modelId="{B366C04C-1E8B-4BF3-9E51-D771DEFA6523}" type="presOf" srcId="{CE5B1CA0-AB1F-4E92-8F26-FC18EA5DEBB8}" destId="{AC9129A6-93C0-4B36-AD1E-8527EB266D76}" srcOrd="1" destOrd="0" presId="urn:microsoft.com/office/officeart/2005/8/layout/list1"/>
    <dgm:cxn modelId="{F1D790C6-F83D-4604-B57C-7E500158E88C}" type="presOf" srcId="{79E63CB3-6D28-4250-864E-2AAFA1C8C187}" destId="{2D491508-F2ED-4963-9D53-B6046F248285}" srcOrd="1" destOrd="0" presId="urn:microsoft.com/office/officeart/2005/8/layout/list1"/>
    <dgm:cxn modelId="{F68EC4AB-6A8B-4806-84FD-419A48734FA9}" srcId="{2DD3DDD8-4DC7-4D55-9819-DA1874F91918}" destId="{C5C2F5E3-FC31-4377-B50A-57B351BCAB23}" srcOrd="9" destOrd="0" parTransId="{10DF0D98-0BC1-460C-B3F2-63DCD6E55386}" sibTransId="{DFBCBF1E-53B8-44CE-BCC2-957953F03F44}"/>
    <dgm:cxn modelId="{772FAFA0-5FDE-4056-984C-FC750399FBED}" type="presOf" srcId="{D42D8ACC-C7A6-4D3A-A421-1228F6E5240E}" destId="{B61FD86A-A4BB-4C66-8688-06481324A7F7}" srcOrd="0" destOrd="0" presId="urn:microsoft.com/office/officeart/2005/8/layout/list1"/>
    <dgm:cxn modelId="{36D756DA-E618-44B7-ABC4-C2F6714C3F1C}" type="presOf" srcId="{82C74753-A342-4E18-88BC-F42AE6892A58}" destId="{714098E8-170C-4524-BC7A-CEDC863354DC}" srcOrd="0" destOrd="0" presId="urn:microsoft.com/office/officeart/2005/8/layout/list1"/>
    <dgm:cxn modelId="{5E649483-F577-42A9-A826-932ADF4AD5C5}" srcId="{2DD3DDD8-4DC7-4D55-9819-DA1874F91918}" destId="{1653D232-86B5-4462-A638-927E0B130C37}" srcOrd="3" destOrd="0" parTransId="{3BFB6C65-3354-4437-B805-7027E84E1D0C}" sibTransId="{DD1B82F2-7C01-46B0-8A50-985BEF516374}"/>
    <dgm:cxn modelId="{24134149-2557-46BF-BCE6-B1D61F8DF69A}" type="presOf" srcId="{450A89C3-F3E3-4F69-94CB-D0586FDA3C75}" destId="{BC5CE1D0-7832-407F-9C81-D5C64B88850C}" srcOrd="0" destOrd="0" presId="urn:microsoft.com/office/officeart/2005/8/layout/list1"/>
    <dgm:cxn modelId="{AB9918D0-D53D-4289-B73F-9A952E020163}" type="presOf" srcId="{C5C2F5E3-FC31-4377-B50A-57B351BCAB23}" destId="{FF26FC4D-3E7F-4D2F-94D8-BC2DB56FCF70}" srcOrd="0" destOrd="0" presId="urn:microsoft.com/office/officeart/2005/8/layout/list1"/>
    <dgm:cxn modelId="{2FDDCC08-0B0A-492B-B8B0-EF95028C8620}" srcId="{2DD3DDD8-4DC7-4D55-9819-DA1874F91918}" destId="{82C74753-A342-4E18-88BC-F42AE6892A58}" srcOrd="5" destOrd="0" parTransId="{5B6D23BB-9B30-4F86-BA7E-2F7FB97C3223}" sibTransId="{37460FD5-12E4-46B4-88E8-D66195A2F101}"/>
    <dgm:cxn modelId="{60BA0B27-AB28-4FFE-8D25-116A575822D0}" type="presParOf" srcId="{7239D7AB-0276-4253-A5CA-E8227341A190}" destId="{68F7A045-29D4-4981-B2ED-3EDDD302C6CD}" srcOrd="0" destOrd="0" presId="urn:microsoft.com/office/officeart/2005/8/layout/list1"/>
    <dgm:cxn modelId="{9EDF8014-7FEF-4EFA-B049-EA539DB326C1}" type="presParOf" srcId="{68F7A045-29D4-4981-B2ED-3EDDD302C6CD}" destId="{B61FD86A-A4BB-4C66-8688-06481324A7F7}" srcOrd="0" destOrd="0" presId="urn:microsoft.com/office/officeart/2005/8/layout/list1"/>
    <dgm:cxn modelId="{B34E78F4-EC5D-49B8-BA71-B702C54C14FB}" type="presParOf" srcId="{68F7A045-29D4-4981-B2ED-3EDDD302C6CD}" destId="{FC002DC0-7201-467D-B714-794FA1AF92E5}" srcOrd="1" destOrd="0" presId="urn:microsoft.com/office/officeart/2005/8/layout/list1"/>
    <dgm:cxn modelId="{C2FBA969-28AD-425C-BC06-6AD5909DB26B}" type="presParOf" srcId="{7239D7AB-0276-4253-A5CA-E8227341A190}" destId="{D3749DB4-3211-4498-9712-A9B52A200982}" srcOrd="1" destOrd="0" presId="urn:microsoft.com/office/officeart/2005/8/layout/list1"/>
    <dgm:cxn modelId="{02B4A32E-5E8E-44F1-86D1-B04F31634AC8}" type="presParOf" srcId="{7239D7AB-0276-4253-A5CA-E8227341A190}" destId="{575E017E-3000-42B7-9B2E-21E47BE556E7}" srcOrd="2" destOrd="0" presId="urn:microsoft.com/office/officeart/2005/8/layout/list1"/>
    <dgm:cxn modelId="{A5BFD0F5-47DC-4E7E-B4CD-E8666B32E43F}" type="presParOf" srcId="{7239D7AB-0276-4253-A5CA-E8227341A190}" destId="{3BC282CD-64D6-44AC-A3F4-3E8C46713CB9}" srcOrd="3" destOrd="0" presId="urn:microsoft.com/office/officeart/2005/8/layout/list1"/>
    <dgm:cxn modelId="{A869C4C7-E3F0-4684-B903-7E80567AC94A}" type="presParOf" srcId="{7239D7AB-0276-4253-A5CA-E8227341A190}" destId="{CF5A69EB-7953-40D0-908A-509F778AB98D}" srcOrd="4" destOrd="0" presId="urn:microsoft.com/office/officeart/2005/8/layout/list1"/>
    <dgm:cxn modelId="{34623278-ACFE-4D0D-8A84-93B9893EB2DD}" type="presParOf" srcId="{CF5A69EB-7953-40D0-908A-509F778AB98D}" destId="{FE99670E-FE26-40BE-BA75-7359D9970E9F}" srcOrd="0" destOrd="0" presId="urn:microsoft.com/office/officeart/2005/8/layout/list1"/>
    <dgm:cxn modelId="{8A745A13-FD23-43C7-9315-72835F7A3CA1}" type="presParOf" srcId="{CF5A69EB-7953-40D0-908A-509F778AB98D}" destId="{BC773406-3E09-40F3-AC08-16C29B740AAB}" srcOrd="1" destOrd="0" presId="urn:microsoft.com/office/officeart/2005/8/layout/list1"/>
    <dgm:cxn modelId="{3B52B8B6-11B4-4763-8BC4-D31690AA09DE}" type="presParOf" srcId="{7239D7AB-0276-4253-A5CA-E8227341A190}" destId="{6DE45B4D-E76C-43BA-B4E4-B562CD9A06F3}" srcOrd="5" destOrd="0" presId="urn:microsoft.com/office/officeart/2005/8/layout/list1"/>
    <dgm:cxn modelId="{BE91C0FF-CCEF-4653-90EB-448F9F229245}" type="presParOf" srcId="{7239D7AB-0276-4253-A5CA-E8227341A190}" destId="{FC0D5343-95A4-44A9-9FF7-F01B839B0294}" srcOrd="6" destOrd="0" presId="urn:microsoft.com/office/officeart/2005/8/layout/list1"/>
    <dgm:cxn modelId="{EFACAAF7-2F44-400A-9750-53F0C68FEB1C}" type="presParOf" srcId="{7239D7AB-0276-4253-A5CA-E8227341A190}" destId="{B66FB44C-5E91-49C9-B7C6-B6D1171E3CE9}" srcOrd="7" destOrd="0" presId="urn:microsoft.com/office/officeart/2005/8/layout/list1"/>
    <dgm:cxn modelId="{7FDB7AB0-2617-4A66-9B00-76C08D2F4EC1}" type="presParOf" srcId="{7239D7AB-0276-4253-A5CA-E8227341A190}" destId="{374E1BC6-DEFB-4957-981D-F89257516D4F}" srcOrd="8" destOrd="0" presId="urn:microsoft.com/office/officeart/2005/8/layout/list1"/>
    <dgm:cxn modelId="{8D9C0702-519C-4417-9A9C-A8AD74266544}" type="presParOf" srcId="{374E1BC6-DEFB-4957-981D-F89257516D4F}" destId="{B224E66A-95D8-48D6-8235-17ED7CB91E96}" srcOrd="0" destOrd="0" presId="urn:microsoft.com/office/officeart/2005/8/layout/list1"/>
    <dgm:cxn modelId="{0DED1E74-E7C3-4088-B306-270D315A8D9F}" type="presParOf" srcId="{374E1BC6-DEFB-4957-981D-F89257516D4F}" destId="{AC9129A6-93C0-4B36-AD1E-8527EB266D76}" srcOrd="1" destOrd="0" presId="urn:microsoft.com/office/officeart/2005/8/layout/list1"/>
    <dgm:cxn modelId="{165C6ABB-A2E2-42FE-8172-8ADB4FB29336}" type="presParOf" srcId="{7239D7AB-0276-4253-A5CA-E8227341A190}" destId="{83273415-8B5F-475B-BFE0-14A75119610A}" srcOrd="9" destOrd="0" presId="urn:microsoft.com/office/officeart/2005/8/layout/list1"/>
    <dgm:cxn modelId="{E2E52DB3-C4C9-47FA-931B-88476FE75E20}" type="presParOf" srcId="{7239D7AB-0276-4253-A5CA-E8227341A190}" destId="{BEFCA588-2616-4A1F-86A2-19C1C2CECDCD}" srcOrd="10" destOrd="0" presId="urn:microsoft.com/office/officeart/2005/8/layout/list1"/>
    <dgm:cxn modelId="{DA507745-E963-44B7-BDEA-D29EC6AB0A1C}" type="presParOf" srcId="{7239D7AB-0276-4253-A5CA-E8227341A190}" destId="{02E810C8-A2D7-4C43-B7CA-B4D5C5A6A9DC}" srcOrd="11" destOrd="0" presId="urn:microsoft.com/office/officeart/2005/8/layout/list1"/>
    <dgm:cxn modelId="{CF09A14D-377D-4446-BCB4-6E9B2E4B1E7C}" type="presParOf" srcId="{7239D7AB-0276-4253-A5CA-E8227341A190}" destId="{0578B2A4-A9CC-4635-A679-CBDBFCA2EE88}" srcOrd="12" destOrd="0" presId="urn:microsoft.com/office/officeart/2005/8/layout/list1"/>
    <dgm:cxn modelId="{9E911615-B960-4F5A-9209-E177D28DFCBE}" type="presParOf" srcId="{0578B2A4-A9CC-4635-A679-CBDBFCA2EE88}" destId="{71ED891B-6304-41A5-9A6D-C4EE752ED298}" srcOrd="0" destOrd="0" presId="urn:microsoft.com/office/officeart/2005/8/layout/list1"/>
    <dgm:cxn modelId="{9E315CF4-5876-4FAF-9944-AE5425FB18E0}" type="presParOf" srcId="{0578B2A4-A9CC-4635-A679-CBDBFCA2EE88}" destId="{E1E04868-1073-4A18-B0D3-FB6BFF870042}" srcOrd="1" destOrd="0" presId="urn:microsoft.com/office/officeart/2005/8/layout/list1"/>
    <dgm:cxn modelId="{BCD76579-58B3-4485-9194-730B540EB07E}" type="presParOf" srcId="{7239D7AB-0276-4253-A5CA-E8227341A190}" destId="{A6738D96-D794-4C79-8558-33E689B217C5}" srcOrd="13" destOrd="0" presId="urn:microsoft.com/office/officeart/2005/8/layout/list1"/>
    <dgm:cxn modelId="{C703321F-612A-4CB6-B103-4AA852D15E1F}" type="presParOf" srcId="{7239D7AB-0276-4253-A5CA-E8227341A190}" destId="{482C33C7-F44D-4873-8AD3-3EC133B3421F}" srcOrd="14" destOrd="0" presId="urn:microsoft.com/office/officeart/2005/8/layout/list1"/>
    <dgm:cxn modelId="{B72C5EC2-96FD-4DA5-9E63-A18A3B402A4C}" type="presParOf" srcId="{7239D7AB-0276-4253-A5CA-E8227341A190}" destId="{05A3664E-5B94-4185-9D7A-9A4E501DF06F}" srcOrd="15" destOrd="0" presId="urn:microsoft.com/office/officeart/2005/8/layout/list1"/>
    <dgm:cxn modelId="{713E4D0E-226E-4B22-8BE0-223DCFC7D744}" type="presParOf" srcId="{7239D7AB-0276-4253-A5CA-E8227341A190}" destId="{20656F08-B24E-4752-9F4A-36CB84CE03D1}" srcOrd="16" destOrd="0" presId="urn:microsoft.com/office/officeart/2005/8/layout/list1"/>
    <dgm:cxn modelId="{6E0E38FC-8DD2-47CF-BF49-7ABE5EEF6DCA}" type="presParOf" srcId="{20656F08-B24E-4752-9F4A-36CB84CE03D1}" destId="{BC5CE1D0-7832-407F-9C81-D5C64B88850C}" srcOrd="0" destOrd="0" presId="urn:microsoft.com/office/officeart/2005/8/layout/list1"/>
    <dgm:cxn modelId="{BE8D9F03-B374-4544-A652-4D47BF0F468B}" type="presParOf" srcId="{20656F08-B24E-4752-9F4A-36CB84CE03D1}" destId="{CDC1D430-9684-48BC-AD88-8629158F2469}" srcOrd="1" destOrd="0" presId="urn:microsoft.com/office/officeart/2005/8/layout/list1"/>
    <dgm:cxn modelId="{0992F3B9-1127-4E29-B12A-ABFFA9C36581}" type="presParOf" srcId="{7239D7AB-0276-4253-A5CA-E8227341A190}" destId="{FC5DE8E4-0FF1-4169-A3E2-6A10A6F8CC20}" srcOrd="17" destOrd="0" presId="urn:microsoft.com/office/officeart/2005/8/layout/list1"/>
    <dgm:cxn modelId="{92C246E5-B563-4B09-893F-FCD4E1E560A5}" type="presParOf" srcId="{7239D7AB-0276-4253-A5CA-E8227341A190}" destId="{E3064B25-214B-4EA8-8D43-67F560DFC702}" srcOrd="18" destOrd="0" presId="urn:microsoft.com/office/officeart/2005/8/layout/list1"/>
    <dgm:cxn modelId="{9CC6DFD9-CD78-412B-9159-172E002E851F}" type="presParOf" srcId="{7239D7AB-0276-4253-A5CA-E8227341A190}" destId="{666E601F-09AD-4F56-811C-DDDAEA8264EF}" srcOrd="19" destOrd="0" presId="urn:microsoft.com/office/officeart/2005/8/layout/list1"/>
    <dgm:cxn modelId="{A94E6AE7-AD22-465F-9DE6-4602025CC497}" type="presParOf" srcId="{7239D7AB-0276-4253-A5CA-E8227341A190}" destId="{936CF570-C85E-4957-9531-81DDCF9D2134}" srcOrd="20" destOrd="0" presId="urn:microsoft.com/office/officeart/2005/8/layout/list1"/>
    <dgm:cxn modelId="{31F9865E-4725-45AB-97B9-8B40BCAFB4E7}" type="presParOf" srcId="{936CF570-C85E-4957-9531-81DDCF9D2134}" destId="{714098E8-170C-4524-BC7A-CEDC863354DC}" srcOrd="0" destOrd="0" presId="urn:microsoft.com/office/officeart/2005/8/layout/list1"/>
    <dgm:cxn modelId="{34AC882F-BA9B-496D-B145-71EFB7C02C28}" type="presParOf" srcId="{936CF570-C85E-4957-9531-81DDCF9D2134}" destId="{BF451D37-13F6-4D39-8DB6-A927215BCDFA}" srcOrd="1" destOrd="0" presId="urn:microsoft.com/office/officeart/2005/8/layout/list1"/>
    <dgm:cxn modelId="{8BE7D176-C16D-4245-8E9E-C38F6FEDB269}" type="presParOf" srcId="{7239D7AB-0276-4253-A5CA-E8227341A190}" destId="{19D7346F-4659-4C96-80F6-41291903307D}" srcOrd="21" destOrd="0" presId="urn:microsoft.com/office/officeart/2005/8/layout/list1"/>
    <dgm:cxn modelId="{79FB16ED-E5CD-4DC1-84E3-B52C0C2DC982}" type="presParOf" srcId="{7239D7AB-0276-4253-A5CA-E8227341A190}" destId="{C293A615-D36A-4C1C-B22C-4A2C5ED42C5D}" srcOrd="22" destOrd="0" presId="urn:microsoft.com/office/officeart/2005/8/layout/list1"/>
    <dgm:cxn modelId="{365D4574-8CC1-453D-8966-FE4064134698}" type="presParOf" srcId="{7239D7AB-0276-4253-A5CA-E8227341A190}" destId="{BABC2664-3789-4A22-8E99-EA1605E60E0B}" srcOrd="23" destOrd="0" presId="urn:microsoft.com/office/officeart/2005/8/layout/list1"/>
    <dgm:cxn modelId="{6A37B666-705E-4870-A74D-4A61EDC9803F}" type="presParOf" srcId="{7239D7AB-0276-4253-A5CA-E8227341A190}" destId="{A3663B96-EDE7-4B8A-B0AF-2448B07949E8}" srcOrd="24" destOrd="0" presId="urn:microsoft.com/office/officeart/2005/8/layout/list1"/>
    <dgm:cxn modelId="{BFC72D0D-7D86-47DA-96E1-18B75CF4724F}" type="presParOf" srcId="{A3663B96-EDE7-4B8A-B0AF-2448B07949E8}" destId="{985A85E7-81F7-4AFC-9794-4A53CE6376DD}" srcOrd="0" destOrd="0" presId="urn:microsoft.com/office/officeart/2005/8/layout/list1"/>
    <dgm:cxn modelId="{E2AC3EAD-AAF2-4E76-9D23-9955D0B2C55D}" type="presParOf" srcId="{A3663B96-EDE7-4B8A-B0AF-2448B07949E8}" destId="{B0967D39-A649-4122-978F-668706DFCD04}" srcOrd="1" destOrd="0" presId="urn:microsoft.com/office/officeart/2005/8/layout/list1"/>
    <dgm:cxn modelId="{FCB360CB-3BCA-4C90-97A1-2869AFB5002E}" type="presParOf" srcId="{7239D7AB-0276-4253-A5CA-E8227341A190}" destId="{413129A3-7BDF-42F8-8C11-75AAE0AE7754}" srcOrd="25" destOrd="0" presId="urn:microsoft.com/office/officeart/2005/8/layout/list1"/>
    <dgm:cxn modelId="{3AFD3F86-F0D1-413E-AADF-E01E2D6C76A4}" type="presParOf" srcId="{7239D7AB-0276-4253-A5CA-E8227341A190}" destId="{50E97675-6094-44C7-BCFD-EB3CBB8AE2B3}" srcOrd="26" destOrd="0" presId="urn:microsoft.com/office/officeart/2005/8/layout/list1"/>
    <dgm:cxn modelId="{4268056B-0AD8-4438-9C3E-6FE7B061B150}" type="presParOf" srcId="{7239D7AB-0276-4253-A5CA-E8227341A190}" destId="{02884B0D-6148-4A75-9C06-615AC99AF92A}" srcOrd="27" destOrd="0" presId="urn:microsoft.com/office/officeart/2005/8/layout/list1"/>
    <dgm:cxn modelId="{5CC7E30F-4729-42E3-8AA6-0986A3A4C7DD}" type="presParOf" srcId="{7239D7AB-0276-4253-A5CA-E8227341A190}" destId="{3BBF3092-DFAB-409B-87F7-EF76A3FB34CB}" srcOrd="28" destOrd="0" presId="urn:microsoft.com/office/officeart/2005/8/layout/list1"/>
    <dgm:cxn modelId="{C8CDD0B6-7503-4A61-8CA3-F11CB1E1967C}" type="presParOf" srcId="{3BBF3092-DFAB-409B-87F7-EF76A3FB34CB}" destId="{488A63B5-85C6-4CB9-A426-022E3474C11D}" srcOrd="0" destOrd="0" presId="urn:microsoft.com/office/officeart/2005/8/layout/list1"/>
    <dgm:cxn modelId="{27E0DA01-2E2F-4FB3-A73B-8F92B775E18E}" type="presParOf" srcId="{3BBF3092-DFAB-409B-87F7-EF76A3FB34CB}" destId="{34193E77-62B1-4C4B-BAC5-98A2648D3975}" srcOrd="1" destOrd="0" presId="urn:microsoft.com/office/officeart/2005/8/layout/list1"/>
    <dgm:cxn modelId="{E8C57C24-FC71-4288-B31B-3142099DBCA5}" type="presParOf" srcId="{7239D7AB-0276-4253-A5CA-E8227341A190}" destId="{E5E490BF-FFE9-417E-85DB-88BEF8B485D7}" srcOrd="29" destOrd="0" presId="urn:microsoft.com/office/officeart/2005/8/layout/list1"/>
    <dgm:cxn modelId="{B87DF9A1-F7DF-4A65-99F0-098CC9B3E810}" type="presParOf" srcId="{7239D7AB-0276-4253-A5CA-E8227341A190}" destId="{D86A5CEA-64C0-454C-92FC-6BE265E0F109}" srcOrd="30" destOrd="0" presId="urn:microsoft.com/office/officeart/2005/8/layout/list1"/>
    <dgm:cxn modelId="{BF841148-64FB-4A94-BF8F-41E8B4B5197A}" type="presParOf" srcId="{7239D7AB-0276-4253-A5CA-E8227341A190}" destId="{CCC9DEDF-0B39-4151-8CA4-5D8586D739FA}" srcOrd="31" destOrd="0" presId="urn:microsoft.com/office/officeart/2005/8/layout/list1"/>
    <dgm:cxn modelId="{D6E76CEB-44A2-4C04-9ADE-3FD44964FBCB}" type="presParOf" srcId="{7239D7AB-0276-4253-A5CA-E8227341A190}" destId="{F3F1FB2E-42A9-4721-BDBE-F9FEC535AC20}" srcOrd="32" destOrd="0" presId="urn:microsoft.com/office/officeart/2005/8/layout/list1"/>
    <dgm:cxn modelId="{859558A9-5C1D-4C13-A52C-B1B0D8727141}" type="presParOf" srcId="{F3F1FB2E-42A9-4721-BDBE-F9FEC535AC20}" destId="{125C4DCB-D905-4535-83F1-25C4F24D01F9}" srcOrd="0" destOrd="0" presId="urn:microsoft.com/office/officeart/2005/8/layout/list1"/>
    <dgm:cxn modelId="{E6C9E404-40E5-4891-BB5C-C2922098E142}" type="presParOf" srcId="{F3F1FB2E-42A9-4721-BDBE-F9FEC535AC20}" destId="{2D491508-F2ED-4963-9D53-B6046F248285}" srcOrd="1" destOrd="0" presId="urn:microsoft.com/office/officeart/2005/8/layout/list1"/>
    <dgm:cxn modelId="{408F3351-10DD-4429-B77E-962C948ACA14}" type="presParOf" srcId="{7239D7AB-0276-4253-A5CA-E8227341A190}" destId="{BFDE3205-1E22-470F-9C3F-3E1DB9B9F582}" srcOrd="33" destOrd="0" presId="urn:microsoft.com/office/officeart/2005/8/layout/list1"/>
    <dgm:cxn modelId="{CCF7EE30-D9D1-4FC7-8901-39F3654ECF3D}" type="presParOf" srcId="{7239D7AB-0276-4253-A5CA-E8227341A190}" destId="{F0D3FF9A-E6F7-47A7-AC46-77C629D30E53}" srcOrd="34" destOrd="0" presId="urn:microsoft.com/office/officeart/2005/8/layout/list1"/>
    <dgm:cxn modelId="{A962D8E4-D0CA-44C0-B225-856079CC1F41}" type="presParOf" srcId="{7239D7AB-0276-4253-A5CA-E8227341A190}" destId="{F5C78C7D-B6D0-401B-810C-559F32E95D2F}" srcOrd="35" destOrd="0" presId="urn:microsoft.com/office/officeart/2005/8/layout/list1"/>
    <dgm:cxn modelId="{420D7395-02C7-4F21-9B6D-49F653C018A9}" type="presParOf" srcId="{7239D7AB-0276-4253-A5CA-E8227341A190}" destId="{33FAA485-1BD6-4605-A324-676F66D2C7B1}" srcOrd="36" destOrd="0" presId="urn:microsoft.com/office/officeart/2005/8/layout/list1"/>
    <dgm:cxn modelId="{A5503CF8-2728-4E04-B24A-88E69D4D507B}" type="presParOf" srcId="{33FAA485-1BD6-4605-A324-676F66D2C7B1}" destId="{FF26FC4D-3E7F-4D2F-94D8-BC2DB56FCF70}" srcOrd="0" destOrd="0" presId="urn:microsoft.com/office/officeart/2005/8/layout/list1"/>
    <dgm:cxn modelId="{FE1E3954-953C-4105-B2B4-8433E1D8D4D0}" type="presParOf" srcId="{33FAA485-1BD6-4605-A324-676F66D2C7B1}" destId="{57F53DE7-2BF7-47D5-8914-66BF8D069CAF}" srcOrd="1" destOrd="0" presId="urn:microsoft.com/office/officeart/2005/8/layout/list1"/>
    <dgm:cxn modelId="{04BE8793-7534-44C8-9B13-23857A4E6269}" type="presParOf" srcId="{7239D7AB-0276-4253-A5CA-E8227341A190}" destId="{6E339CFA-A117-4CCD-AE87-484C7FEF7014}" srcOrd="37" destOrd="0" presId="urn:microsoft.com/office/officeart/2005/8/layout/list1"/>
    <dgm:cxn modelId="{A8F4649C-E512-4C3C-956F-254ED17AA631}" type="presParOf" srcId="{7239D7AB-0276-4253-A5CA-E8227341A190}" destId="{BFEB9E82-12D9-4348-81F0-701C1993ADA5}" srcOrd="38" destOrd="0" presId="urn:microsoft.com/office/officeart/2005/8/layout/list1"/>
  </dgm:cxnLst>
  <dgm:bg/>
  <dgm:whole/>
</dgm:dataModel>
</file>

<file path=ppt/diagrams/data10.xml><?xml version="1.0" encoding="utf-8"?>
<dgm:dataModel xmlns:dgm="http://schemas.openxmlformats.org/drawingml/2006/diagram" xmlns:a="http://schemas.openxmlformats.org/drawingml/2006/main">
  <dgm:ptLst>
    <dgm:pt modelId="{B4766822-BCFF-40D6-8BD6-59532A42E1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D6D9190-D1DB-4199-A53A-49253C78FA7B}">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RULE FOR RESIDENCE IN INDIA 182 DAYS</a:t>
          </a:r>
          <a:endParaRPr lang="en-US" dirty="0">
            <a:latin typeface="Arial Narrow" pitchFamily="34" charset="0"/>
          </a:endParaRPr>
        </a:p>
      </dgm:t>
    </dgm:pt>
    <dgm:pt modelId="{C0246C39-516F-4FEA-8AAE-C3B02A9F1714}" type="parTrans" cxnId="{7DA34A16-B7B3-4AC2-A1CD-A011BEC0D880}">
      <dgm:prSet/>
      <dgm:spPr/>
      <dgm:t>
        <a:bodyPr/>
        <a:lstStyle/>
        <a:p>
          <a:endParaRPr lang="en-US"/>
        </a:p>
      </dgm:t>
    </dgm:pt>
    <dgm:pt modelId="{0EC26349-12BC-4A7E-B35D-370F888F6310}" type="sibTrans" cxnId="{7DA34A16-B7B3-4AC2-A1CD-A011BEC0D880}">
      <dgm:prSet/>
      <dgm:spPr/>
      <dgm:t>
        <a:bodyPr/>
        <a:lstStyle/>
        <a:p>
          <a:endParaRPr lang="en-US"/>
        </a:p>
      </dgm:t>
    </dgm:pt>
    <dgm:pt modelId="{F0B5E405-0BD6-4B07-ADE2-A31713EDB038}">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PLACE OF EFFECTIVE MANAGEMENT</a:t>
          </a:r>
          <a:endParaRPr lang="en-US" dirty="0">
            <a:latin typeface="Arial Narrow" pitchFamily="34" charset="0"/>
          </a:endParaRPr>
        </a:p>
      </dgm:t>
    </dgm:pt>
    <dgm:pt modelId="{DA183177-108A-4AF5-A08B-C335DEACDD5B}" type="parTrans" cxnId="{A9581413-38C3-4C43-BBF9-731277C8C8FC}">
      <dgm:prSet/>
      <dgm:spPr/>
      <dgm:t>
        <a:bodyPr/>
        <a:lstStyle/>
        <a:p>
          <a:endParaRPr lang="en-US"/>
        </a:p>
      </dgm:t>
    </dgm:pt>
    <dgm:pt modelId="{8718F7CC-15BB-4CBF-A00C-E455C952A4A8}" type="sibTrans" cxnId="{A9581413-38C3-4C43-BBF9-731277C8C8FC}">
      <dgm:prSet/>
      <dgm:spPr/>
      <dgm:t>
        <a:bodyPr/>
        <a:lstStyle/>
        <a:p>
          <a:endParaRPr lang="en-US"/>
        </a:p>
      </dgm:t>
    </dgm:pt>
    <dgm:pt modelId="{75DB02E8-17E3-453A-A9DA-3F56E273E23A}">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TRANSFER PRICING</a:t>
          </a:r>
          <a:endParaRPr lang="en-US" dirty="0">
            <a:latin typeface="Arial Narrow" pitchFamily="34" charset="0"/>
          </a:endParaRPr>
        </a:p>
      </dgm:t>
    </dgm:pt>
    <dgm:pt modelId="{D98FE998-D58D-4D58-9E20-828CF3EA8BD9}" type="parTrans" cxnId="{C1D9B4AD-0F74-459A-98F7-A636CE5C78B3}">
      <dgm:prSet/>
      <dgm:spPr/>
      <dgm:t>
        <a:bodyPr/>
        <a:lstStyle/>
        <a:p>
          <a:endParaRPr lang="en-US"/>
        </a:p>
      </dgm:t>
    </dgm:pt>
    <dgm:pt modelId="{F826D087-7874-4F9D-8501-A0EE37E99A1F}" type="sibTrans" cxnId="{C1D9B4AD-0F74-459A-98F7-A636CE5C78B3}">
      <dgm:prSet/>
      <dgm:spPr/>
      <dgm:t>
        <a:bodyPr/>
        <a:lstStyle/>
        <a:p>
          <a:endParaRPr lang="en-US"/>
        </a:p>
      </dgm:t>
    </dgm:pt>
    <dgm:pt modelId="{55B301B2-E45B-485B-A4C9-212F8CE888B6}">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TAXATION OF FOREIGN COMPANIES</a:t>
          </a:r>
          <a:endParaRPr lang="en-US" dirty="0">
            <a:latin typeface="Arial Narrow" pitchFamily="34" charset="0"/>
          </a:endParaRPr>
        </a:p>
      </dgm:t>
    </dgm:pt>
    <dgm:pt modelId="{D4929C3F-8400-4F90-902B-13323FE41EAE}" type="parTrans" cxnId="{63FE5ACA-5B5E-4E45-839A-86F7ACF91636}">
      <dgm:prSet/>
      <dgm:spPr/>
      <dgm:t>
        <a:bodyPr/>
        <a:lstStyle/>
        <a:p>
          <a:endParaRPr lang="en-US"/>
        </a:p>
      </dgm:t>
    </dgm:pt>
    <dgm:pt modelId="{71C4E4F2-AFEB-47F9-B96A-7ECDB1FE4F52}" type="sibTrans" cxnId="{63FE5ACA-5B5E-4E45-839A-86F7ACF91636}">
      <dgm:prSet/>
      <dgm:spPr/>
      <dgm:t>
        <a:bodyPr/>
        <a:lstStyle/>
        <a:p>
          <a:endParaRPr lang="en-US"/>
        </a:p>
      </dgm:t>
    </dgm:pt>
    <dgm:pt modelId="{43E309BA-B9F0-4EC0-B906-D3B7EF42B83C}">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TAXATION OF CORPORATES</a:t>
          </a:r>
          <a:endParaRPr lang="en-US" dirty="0">
            <a:latin typeface="Arial Narrow" pitchFamily="34" charset="0"/>
          </a:endParaRPr>
        </a:p>
      </dgm:t>
    </dgm:pt>
    <dgm:pt modelId="{D0611C11-C9BF-4EA0-84B3-4513B53A315E}" type="parTrans" cxnId="{B4CB79F8-BC47-4B1F-9DD5-4FAA35743D51}">
      <dgm:prSet/>
      <dgm:spPr/>
      <dgm:t>
        <a:bodyPr/>
        <a:lstStyle/>
        <a:p>
          <a:endParaRPr lang="en-US"/>
        </a:p>
      </dgm:t>
    </dgm:pt>
    <dgm:pt modelId="{E4E2E6ED-A7A6-4114-B1EF-E0856495276B}" type="sibTrans" cxnId="{B4CB79F8-BC47-4B1F-9DD5-4FAA35743D51}">
      <dgm:prSet/>
      <dgm:spPr/>
      <dgm:t>
        <a:bodyPr/>
        <a:lstStyle/>
        <a:p>
          <a:endParaRPr lang="en-US"/>
        </a:p>
      </dgm:t>
    </dgm:pt>
    <dgm:pt modelId="{2E485426-EB1A-4DBA-A73A-9FA3D18866DB}">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PAN ……TAX IDENTIFICATION NUMBER</a:t>
          </a:r>
          <a:endParaRPr lang="en-US" dirty="0">
            <a:latin typeface="Arial Narrow" pitchFamily="34" charset="0"/>
          </a:endParaRPr>
        </a:p>
      </dgm:t>
    </dgm:pt>
    <dgm:pt modelId="{8BC92FC6-899B-4036-909F-761A5EC61E01}" type="parTrans" cxnId="{EE8D98A8-8016-414A-B973-1F1E3CD6FD18}">
      <dgm:prSet/>
      <dgm:spPr/>
    </dgm:pt>
    <dgm:pt modelId="{0F3A1958-778B-4158-96F5-9E854135D2B0}" type="sibTrans" cxnId="{EE8D98A8-8016-414A-B973-1F1E3CD6FD18}">
      <dgm:prSet/>
      <dgm:spPr/>
    </dgm:pt>
    <dgm:pt modelId="{9DF1CD81-4B02-4EA1-9F26-774C7577B3F0}">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PERMANENT ESTABLISHMENT</a:t>
          </a:r>
          <a:endParaRPr lang="en-US" dirty="0">
            <a:latin typeface="Arial Narrow" pitchFamily="34" charset="0"/>
          </a:endParaRPr>
        </a:p>
      </dgm:t>
    </dgm:pt>
    <dgm:pt modelId="{83F0296A-1721-4E25-9F99-7DE891794140}" type="parTrans" cxnId="{8630A6F4-5D32-4A75-9CAC-6C69C4AF4492}">
      <dgm:prSet/>
      <dgm:spPr/>
    </dgm:pt>
    <dgm:pt modelId="{3DD96919-4F0B-4968-9A3B-D7B6ED465088}" type="sibTrans" cxnId="{8630A6F4-5D32-4A75-9CAC-6C69C4AF4492}">
      <dgm:prSet/>
      <dgm:spPr/>
    </dgm:pt>
    <dgm:pt modelId="{76DE8C2C-F9A6-4985-8D5F-0F121C7051E7}">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WITHHOLDING TAX &amp; DTAA</a:t>
          </a:r>
          <a:endParaRPr lang="en-US" dirty="0">
            <a:latin typeface="Arial Narrow" pitchFamily="34" charset="0"/>
          </a:endParaRPr>
        </a:p>
      </dgm:t>
    </dgm:pt>
    <dgm:pt modelId="{E997D1D4-07D6-43F5-8241-AE62739CA9AC}" type="parTrans" cxnId="{7AA77437-19CA-495F-8E31-6E096A2C5052}">
      <dgm:prSet/>
      <dgm:spPr/>
    </dgm:pt>
    <dgm:pt modelId="{E1307CED-6B23-4470-A3CD-954825E9CA47}" type="sibTrans" cxnId="{7AA77437-19CA-495F-8E31-6E096A2C5052}">
      <dgm:prSet/>
      <dgm:spPr/>
    </dgm:pt>
    <dgm:pt modelId="{8453DFA2-895C-4B5D-9E11-53BE232280E7}" type="pres">
      <dgm:prSet presAssocID="{B4766822-BCFF-40D6-8BD6-59532A42E1AC}" presName="linear" presStyleCnt="0">
        <dgm:presLayoutVars>
          <dgm:dir/>
          <dgm:animLvl val="lvl"/>
          <dgm:resizeHandles val="exact"/>
        </dgm:presLayoutVars>
      </dgm:prSet>
      <dgm:spPr/>
      <dgm:t>
        <a:bodyPr/>
        <a:lstStyle/>
        <a:p>
          <a:endParaRPr lang="en-US"/>
        </a:p>
      </dgm:t>
    </dgm:pt>
    <dgm:pt modelId="{D4768343-A744-4E9B-AFB9-AF39B89359E0}" type="pres">
      <dgm:prSet presAssocID="{8D6D9190-D1DB-4199-A53A-49253C78FA7B}" presName="parentLin" presStyleCnt="0"/>
      <dgm:spPr/>
    </dgm:pt>
    <dgm:pt modelId="{0A84AAA4-E7CD-46D3-9074-676C48A54C0E}" type="pres">
      <dgm:prSet presAssocID="{8D6D9190-D1DB-4199-A53A-49253C78FA7B}" presName="parentLeftMargin" presStyleLbl="node1" presStyleIdx="0" presStyleCnt="8"/>
      <dgm:spPr/>
      <dgm:t>
        <a:bodyPr/>
        <a:lstStyle/>
        <a:p>
          <a:endParaRPr lang="en-US"/>
        </a:p>
      </dgm:t>
    </dgm:pt>
    <dgm:pt modelId="{EBF578D9-B862-4854-9C0C-9A429D300471}" type="pres">
      <dgm:prSet presAssocID="{8D6D9190-D1DB-4199-A53A-49253C78FA7B}" presName="parentText" presStyleLbl="node1" presStyleIdx="0" presStyleCnt="8">
        <dgm:presLayoutVars>
          <dgm:chMax val="0"/>
          <dgm:bulletEnabled val="1"/>
        </dgm:presLayoutVars>
      </dgm:prSet>
      <dgm:spPr/>
      <dgm:t>
        <a:bodyPr/>
        <a:lstStyle/>
        <a:p>
          <a:endParaRPr lang="en-US"/>
        </a:p>
      </dgm:t>
    </dgm:pt>
    <dgm:pt modelId="{7B42B713-5216-4292-A44E-3AD474FB2FA4}" type="pres">
      <dgm:prSet presAssocID="{8D6D9190-D1DB-4199-A53A-49253C78FA7B}" presName="negativeSpace" presStyleCnt="0"/>
      <dgm:spPr/>
    </dgm:pt>
    <dgm:pt modelId="{0004A1E9-08BC-4A93-83F2-B3607B72092A}" type="pres">
      <dgm:prSet presAssocID="{8D6D9190-D1DB-4199-A53A-49253C78FA7B}" presName="childText" presStyleLbl="conFgAcc1" presStyleIdx="0" presStyleCnt="8">
        <dgm:presLayoutVars>
          <dgm:bulletEnabled val="1"/>
        </dgm:presLayoutVars>
      </dgm:prSet>
      <dgm:spPr/>
    </dgm:pt>
    <dgm:pt modelId="{AD8838F3-E67F-4374-9551-7848115326B2}" type="pres">
      <dgm:prSet presAssocID="{0EC26349-12BC-4A7E-B35D-370F888F6310}" presName="spaceBetweenRectangles" presStyleCnt="0"/>
      <dgm:spPr/>
    </dgm:pt>
    <dgm:pt modelId="{164BD3C2-13F3-49A7-AA6F-1F4D31307F99}" type="pres">
      <dgm:prSet presAssocID="{9DF1CD81-4B02-4EA1-9F26-774C7577B3F0}" presName="parentLin" presStyleCnt="0"/>
      <dgm:spPr/>
    </dgm:pt>
    <dgm:pt modelId="{C233B7C8-8602-4E74-8E94-67AEE1E091AC}" type="pres">
      <dgm:prSet presAssocID="{9DF1CD81-4B02-4EA1-9F26-774C7577B3F0}" presName="parentLeftMargin" presStyleLbl="node1" presStyleIdx="0" presStyleCnt="8"/>
      <dgm:spPr/>
      <dgm:t>
        <a:bodyPr/>
        <a:lstStyle/>
        <a:p>
          <a:endParaRPr lang="en-US"/>
        </a:p>
      </dgm:t>
    </dgm:pt>
    <dgm:pt modelId="{C365399E-ECC3-4528-BBAC-DCCF98AD581D}" type="pres">
      <dgm:prSet presAssocID="{9DF1CD81-4B02-4EA1-9F26-774C7577B3F0}" presName="parentText" presStyleLbl="node1" presStyleIdx="1" presStyleCnt="8">
        <dgm:presLayoutVars>
          <dgm:chMax val="0"/>
          <dgm:bulletEnabled val="1"/>
        </dgm:presLayoutVars>
      </dgm:prSet>
      <dgm:spPr/>
      <dgm:t>
        <a:bodyPr/>
        <a:lstStyle/>
        <a:p>
          <a:endParaRPr lang="en-US"/>
        </a:p>
      </dgm:t>
    </dgm:pt>
    <dgm:pt modelId="{7DE0749C-E065-4FCF-9E03-712EC0BAFAAC}" type="pres">
      <dgm:prSet presAssocID="{9DF1CD81-4B02-4EA1-9F26-774C7577B3F0}" presName="negativeSpace" presStyleCnt="0"/>
      <dgm:spPr/>
    </dgm:pt>
    <dgm:pt modelId="{6605EB5A-7A0B-45F1-AC8E-852768689FF6}" type="pres">
      <dgm:prSet presAssocID="{9DF1CD81-4B02-4EA1-9F26-774C7577B3F0}" presName="childText" presStyleLbl="conFgAcc1" presStyleIdx="1" presStyleCnt="8">
        <dgm:presLayoutVars>
          <dgm:bulletEnabled val="1"/>
        </dgm:presLayoutVars>
      </dgm:prSet>
      <dgm:spPr/>
    </dgm:pt>
    <dgm:pt modelId="{394A1CD3-CD2B-4C4B-99A4-4A75D6C77DF1}" type="pres">
      <dgm:prSet presAssocID="{3DD96919-4F0B-4968-9A3B-D7B6ED465088}" presName="spaceBetweenRectangles" presStyleCnt="0"/>
      <dgm:spPr/>
    </dgm:pt>
    <dgm:pt modelId="{037BD2DD-6C0F-4286-8F14-240E2A66C1FE}" type="pres">
      <dgm:prSet presAssocID="{F0B5E405-0BD6-4B07-ADE2-A31713EDB038}" presName="parentLin" presStyleCnt="0"/>
      <dgm:spPr/>
    </dgm:pt>
    <dgm:pt modelId="{C983CDC9-EC8A-460F-89F6-03E53222E65F}" type="pres">
      <dgm:prSet presAssocID="{F0B5E405-0BD6-4B07-ADE2-A31713EDB038}" presName="parentLeftMargin" presStyleLbl="node1" presStyleIdx="1" presStyleCnt="8"/>
      <dgm:spPr/>
      <dgm:t>
        <a:bodyPr/>
        <a:lstStyle/>
        <a:p>
          <a:endParaRPr lang="en-US"/>
        </a:p>
      </dgm:t>
    </dgm:pt>
    <dgm:pt modelId="{82782317-6DC5-4833-927B-B73961AA2DA4}" type="pres">
      <dgm:prSet presAssocID="{F0B5E405-0BD6-4B07-ADE2-A31713EDB038}" presName="parentText" presStyleLbl="node1" presStyleIdx="2" presStyleCnt="8">
        <dgm:presLayoutVars>
          <dgm:chMax val="0"/>
          <dgm:bulletEnabled val="1"/>
        </dgm:presLayoutVars>
      </dgm:prSet>
      <dgm:spPr/>
      <dgm:t>
        <a:bodyPr/>
        <a:lstStyle/>
        <a:p>
          <a:endParaRPr lang="en-US"/>
        </a:p>
      </dgm:t>
    </dgm:pt>
    <dgm:pt modelId="{4BD59B61-CAD6-46AF-9D02-F6D2E446152E}" type="pres">
      <dgm:prSet presAssocID="{F0B5E405-0BD6-4B07-ADE2-A31713EDB038}" presName="negativeSpace" presStyleCnt="0"/>
      <dgm:spPr/>
    </dgm:pt>
    <dgm:pt modelId="{94C3523E-C449-4B1C-B20F-82BDA94E2C27}" type="pres">
      <dgm:prSet presAssocID="{F0B5E405-0BD6-4B07-ADE2-A31713EDB038}" presName="childText" presStyleLbl="conFgAcc1" presStyleIdx="2" presStyleCnt="8">
        <dgm:presLayoutVars>
          <dgm:bulletEnabled val="1"/>
        </dgm:presLayoutVars>
      </dgm:prSet>
      <dgm:spPr/>
    </dgm:pt>
    <dgm:pt modelId="{29B830EE-7DB9-4602-A537-6F42E3A90C03}" type="pres">
      <dgm:prSet presAssocID="{8718F7CC-15BB-4CBF-A00C-E455C952A4A8}" presName="spaceBetweenRectangles" presStyleCnt="0"/>
      <dgm:spPr/>
    </dgm:pt>
    <dgm:pt modelId="{E306C7DF-EA69-41ED-BC02-B9032B78328F}" type="pres">
      <dgm:prSet presAssocID="{75DB02E8-17E3-453A-A9DA-3F56E273E23A}" presName="parentLin" presStyleCnt="0"/>
      <dgm:spPr/>
    </dgm:pt>
    <dgm:pt modelId="{5B24C69B-DDEC-47C2-AF82-EE7D6829187C}" type="pres">
      <dgm:prSet presAssocID="{75DB02E8-17E3-453A-A9DA-3F56E273E23A}" presName="parentLeftMargin" presStyleLbl="node1" presStyleIdx="2" presStyleCnt="8"/>
      <dgm:spPr/>
      <dgm:t>
        <a:bodyPr/>
        <a:lstStyle/>
        <a:p>
          <a:endParaRPr lang="en-US"/>
        </a:p>
      </dgm:t>
    </dgm:pt>
    <dgm:pt modelId="{892BC225-27DE-4CAF-B814-4D4F5ECBB9A3}" type="pres">
      <dgm:prSet presAssocID="{75DB02E8-17E3-453A-A9DA-3F56E273E23A}" presName="parentText" presStyleLbl="node1" presStyleIdx="3" presStyleCnt="8">
        <dgm:presLayoutVars>
          <dgm:chMax val="0"/>
          <dgm:bulletEnabled val="1"/>
        </dgm:presLayoutVars>
      </dgm:prSet>
      <dgm:spPr/>
      <dgm:t>
        <a:bodyPr/>
        <a:lstStyle/>
        <a:p>
          <a:endParaRPr lang="en-US"/>
        </a:p>
      </dgm:t>
    </dgm:pt>
    <dgm:pt modelId="{4E4FF96A-8369-4687-8A63-484D3FF130CE}" type="pres">
      <dgm:prSet presAssocID="{75DB02E8-17E3-453A-A9DA-3F56E273E23A}" presName="negativeSpace" presStyleCnt="0"/>
      <dgm:spPr/>
    </dgm:pt>
    <dgm:pt modelId="{D63FA560-E6E0-4152-B3CC-90635E9C11CB}" type="pres">
      <dgm:prSet presAssocID="{75DB02E8-17E3-453A-A9DA-3F56E273E23A}" presName="childText" presStyleLbl="conFgAcc1" presStyleIdx="3" presStyleCnt="8">
        <dgm:presLayoutVars>
          <dgm:bulletEnabled val="1"/>
        </dgm:presLayoutVars>
      </dgm:prSet>
      <dgm:spPr/>
    </dgm:pt>
    <dgm:pt modelId="{2C2E8062-D238-4B7C-B1CF-627A9C4B539A}" type="pres">
      <dgm:prSet presAssocID="{F826D087-7874-4F9D-8501-A0EE37E99A1F}" presName="spaceBetweenRectangles" presStyleCnt="0"/>
      <dgm:spPr/>
    </dgm:pt>
    <dgm:pt modelId="{381C0BDE-620C-4A9E-8B2E-48AF98F9A506}" type="pres">
      <dgm:prSet presAssocID="{55B301B2-E45B-485B-A4C9-212F8CE888B6}" presName="parentLin" presStyleCnt="0"/>
      <dgm:spPr/>
    </dgm:pt>
    <dgm:pt modelId="{CCEE2D67-6A04-4CEA-B0E5-CD2CBD7AE1F1}" type="pres">
      <dgm:prSet presAssocID="{55B301B2-E45B-485B-A4C9-212F8CE888B6}" presName="parentLeftMargin" presStyleLbl="node1" presStyleIdx="3" presStyleCnt="8"/>
      <dgm:spPr/>
      <dgm:t>
        <a:bodyPr/>
        <a:lstStyle/>
        <a:p>
          <a:endParaRPr lang="en-US"/>
        </a:p>
      </dgm:t>
    </dgm:pt>
    <dgm:pt modelId="{D494F35C-C448-44D4-8BA1-B55FA9F36684}" type="pres">
      <dgm:prSet presAssocID="{55B301B2-E45B-485B-A4C9-212F8CE888B6}" presName="parentText" presStyleLbl="node1" presStyleIdx="4" presStyleCnt="8">
        <dgm:presLayoutVars>
          <dgm:chMax val="0"/>
          <dgm:bulletEnabled val="1"/>
        </dgm:presLayoutVars>
      </dgm:prSet>
      <dgm:spPr/>
      <dgm:t>
        <a:bodyPr/>
        <a:lstStyle/>
        <a:p>
          <a:endParaRPr lang="en-US"/>
        </a:p>
      </dgm:t>
    </dgm:pt>
    <dgm:pt modelId="{43AEAC20-0131-4882-B206-A15FD50FC0CE}" type="pres">
      <dgm:prSet presAssocID="{55B301B2-E45B-485B-A4C9-212F8CE888B6}" presName="negativeSpace" presStyleCnt="0"/>
      <dgm:spPr/>
    </dgm:pt>
    <dgm:pt modelId="{75446931-438A-4D62-A425-2A59EB87277E}" type="pres">
      <dgm:prSet presAssocID="{55B301B2-E45B-485B-A4C9-212F8CE888B6}" presName="childText" presStyleLbl="conFgAcc1" presStyleIdx="4" presStyleCnt="8">
        <dgm:presLayoutVars>
          <dgm:bulletEnabled val="1"/>
        </dgm:presLayoutVars>
      </dgm:prSet>
      <dgm:spPr/>
    </dgm:pt>
    <dgm:pt modelId="{98112DBF-F23A-4626-90FF-3541963E5182}" type="pres">
      <dgm:prSet presAssocID="{71C4E4F2-AFEB-47F9-B96A-7ECDB1FE4F52}" presName="spaceBetweenRectangles" presStyleCnt="0"/>
      <dgm:spPr/>
    </dgm:pt>
    <dgm:pt modelId="{0B1EE546-FC28-4F47-B7C9-8DF2AD615B5E}" type="pres">
      <dgm:prSet presAssocID="{2E485426-EB1A-4DBA-A73A-9FA3D18866DB}" presName="parentLin" presStyleCnt="0"/>
      <dgm:spPr/>
    </dgm:pt>
    <dgm:pt modelId="{EF5B9D56-1EF0-47EF-B7F2-CCA632372F37}" type="pres">
      <dgm:prSet presAssocID="{2E485426-EB1A-4DBA-A73A-9FA3D18866DB}" presName="parentLeftMargin" presStyleLbl="node1" presStyleIdx="4" presStyleCnt="8"/>
      <dgm:spPr/>
      <dgm:t>
        <a:bodyPr/>
        <a:lstStyle/>
        <a:p>
          <a:endParaRPr lang="en-US"/>
        </a:p>
      </dgm:t>
    </dgm:pt>
    <dgm:pt modelId="{D00D1EBC-3BA9-4C63-9142-B49079FF58F3}" type="pres">
      <dgm:prSet presAssocID="{2E485426-EB1A-4DBA-A73A-9FA3D18866DB}" presName="parentText" presStyleLbl="node1" presStyleIdx="5" presStyleCnt="8">
        <dgm:presLayoutVars>
          <dgm:chMax val="0"/>
          <dgm:bulletEnabled val="1"/>
        </dgm:presLayoutVars>
      </dgm:prSet>
      <dgm:spPr/>
      <dgm:t>
        <a:bodyPr/>
        <a:lstStyle/>
        <a:p>
          <a:endParaRPr lang="en-US"/>
        </a:p>
      </dgm:t>
    </dgm:pt>
    <dgm:pt modelId="{ABC3A75B-C4F6-4EF4-8AD9-186EE269F01E}" type="pres">
      <dgm:prSet presAssocID="{2E485426-EB1A-4DBA-A73A-9FA3D18866DB}" presName="negativeSpace" presStyleCnt="0"/>
      <dgm:spPr/>
    </dgm:pt>
    <dgm:pt modelId="{57B65B1B-BD9E-4DF7-96D2-5F18A91C1CA5}" type="pres">
      <dgm:prSet presAssocID="{2E485426-EB1A-4DBA-A73A-9FA3D18866DB}" presName="childText" presStyleLbl="conFgAcc1" presStyleIdx="5" presStyleCnt="8">
        <dgm:presLayoutVars>
          <dgm:bulletEnabled val="1"/>
        </dgm:presLayoutVars>
      </dgm:prSet>
      <dgm:spPr/>
    </dgm:pt>
    <dgm:pt modelId="{33454027-5689-47C1-832C-DEFDF4B67F56}" type="pres">
      <dgm:prSet presAssocID="{0F3A1958-778B-4158-96F5-9E854135D2B0}" presName="spaceBetweenRectangles" presStyleCnt="0"/>
      <dgm:spPr/>
    </dgm:pt>
    <dgm:pt modelId="{72D0A327-83F9-4F51-9988-59D9F9FEF1F2}" type="pres">
      <dgm:prSet presAssocID="{43E309BA-B9F0-4EC0-B906-D3B7EF42B83C}" presName="parentLin" presStyleCnt="0"/>
      <dgm:spPr/>
    </dgm:pt>
    <dgm:pt modelId="{C561BC3D-11C1-4889-8B13-3D42F440CA09}" type="pres">
      <dgm:prSet presAssocID="{43E309BA-B9F0-4EC0-B906-D3B7EF42B83C}" presName="parentLeftMargin" presStyleLbl="node1" presStyleIdx="5" presStyleCnt="8"/>
      <dgm:spPr/>
      <dgm:t>
        <a:bodyPr/>
        <a:lstStyle/>
        <a:p>
          <a:endParaRPr lang="en-US"/>
        </a:p>
      </dgm:t>
    </dgm:pt>
    <dgm:pt modelId="{83FC060C-3894-45D6-9E3E-1AF44F781AB2}" type="pres">
      <dgm:prSet presAssocID="{43E309BA-B9F0-4EC0-B906-D3B7EF42B83C}" presName="parentText" presStyleLbl="node1" presStyleIdx="6" presStyleCnt="8">
        <dgm:presLayoutVars>
          <dgm:chMax val="0"/>
          <dgm:bulletEnabled val="1"/>
        </dgm:presLayoutVars>
      </dgm:prSet>
      <dgm:spPr/>
      <dgm:t>
        <a:bodyPr/>
        <a:lstStyle/>
        <a:p>
          <a:endParaRPr lang="en-US"/>
        </a:p>
      </dgm:t>
    </dgm:pt>
    <dgm:pt modelId="{57833AB8-B61D-4FF9-AC65-7BED4E22BFB5}" type="pres">
      <dgm:prSet presAssocID="{43E309BA-B9F0-4EC0-B906-D3B7EF42B83C}" presName="negativeSpace" presStyleCnt="0"/>
      <dgm:spPr/>
    </dgm:pt>
    <dgm:pt modelId="{57A9A9E9-B26D-4F28-9D8D-D0AA8C7FDC2E}" type="pres">
      <dgm:prSet presAssocID="{43E309BA-B9F0-4EC0-B906-D3B7EF42B83C}" presName="childText" presStyleLbl="conFgAcc1" presStyleIdx="6" presStyleCnt="8">
        <dgm:presLayoutVars>
          <dgm:bulletEnabled val="1"/>
        </dgm:presLayoutVars>
      </dgm:prSet>
      <dgm:spPr/>
    </dgm:pt>
    <dgm:pt modelId="{97D04561-2846-4775-8D45-741272D84B5E}" type="pres">
      <dgm:prSet presAssocID="{E4E2E6ED-A7A6-4114-B1EF-E0856495276B}" presName="spaceBetweenRectangles" presStyleCnt="0"/>
      <dgm:spPr/>
    </dgm:pt>
    <dgm:pt modelId="{8F7B8511-8CA5-4453-A415-E1CF1CD2CBD4}" type="pres">
      <dgm:prSet presAssocID="{76DE8C2C-F9A6-4985-8D5F-0F121C7051E7}" presName="parentLin" presStyleCnt="0"/>
      <dgm:spPr/>
    </dgm:pt>
    <dgm:pt modelId="{C8528E52-4A65-45EF-9D5F-773D44755D39}" type="pres">
      <dgm:prSet presAssocID="{76DE8C2C-F9A6-4985-8D5F-0F121C7051E7}" presName="parentLeftMargin" presStyleLbl="node1" presStyleIdx="6" presStyleCnt="8"/>
      <dgm:spPr/>
      <dgm:t>
        <a:bodyPr/>
        <a:lstStyle/>
        <a:p>
          <a:endParaRPr lang="en-US"/>
        </a:p>
      </dgm:t>
    </dgm:pt>
    <dgm:pt modelId="{A0D9DAEE-AACE-4EB2-94AF-39C9C35095CF}" type="pres">
      <dgm:prSet presAssocID="{76DE8C2C-F9A6-4985-8D5F-0F121C7051E7}" presName="parentText" presStyleLbl="node1" presStyleIdx="7" presStyleCnt="8">
        <dgm:presLayoutVars>
          <dgm:chMax val="0"/>
          <dgm:bulletEnabled val="1"/>
        </dgm:presLayoutVars>
      </dgm:prSet>
      <dgm:spPr/>
      <dgm:t>
        <a:bodyPr/>
        <a:lstStyle/>
        <a:p>
          <a:endParaRPr lang="en-US"/>
        </a:p>
      </dgm:t>
    </dgm:pt>
    <dgm:pt modelId="{4AB95E24-A21D-43B7-947B-B99E9A85C0C4}" type="pres">
      <dgm:prSet presAssocID="{76DE8C2C-F9A6-4985-8D5F-0F121C7051E7}" presName="negativeSpace" presStyleCnt="0"/>
      <dgm:spPr/>
    </dgm:pt>
    <dgm:pt modelId="{0DF12A8F-32BD-460F-8D53-3FC29F96E0D5}" type="pres">
      <dgm:prSet presAssocID="{76DE8C2C-F9A6-4985-8D5F-0F121C7051E7}" presName="childText" presStyleLbl="conFgAcc1" presStyleIdx="7" presStyleCnt="8">
        <dgm:presLayoutVars>
          <dgm:bulletEnabled val="1"/>
        </dgm:presLayoutVars>
      </dgm:prSet>
      <dgm:spPr/>
    </dgm:pt>
  </dgm:ptLst>
  <dgm:cxnLst>
    <dgm:cxn modelId="{700773B0-C04F-4FA5-8B0B-80D13C76D30A}" type="presOf" srcId="{75DB02E8-17E3-453A-A9DA-3F56E273E23A}" destId="{892BC225-27DE-4CAF-B814-4D4F5ECBB9A3}" srcOrd="1" destOrd="0" presId="urn:microsoft.com/office/officeart/2005/8/layout/list1"/>
    <dgm:cxn modelId="{7AA77437-19CA-495F-8E31-6E096A2C5052}" srcId="{B4766822-BCFF-40D6-8BD6-59532A42E1AC}" destId="{76DE8C2C-F9A6-4985-8D5F-0F121C7051E7}" srcOrd="7" destOrd="0" parTransId="{E997D1D4-07D6-43F5-8241-AE62739CA9AC}" sibTransId="{E1307CED-6B23-4470-A3CD-954825E9CA47}"/>
    <dgm:cxn modelId="{CDFBDD19-55CB-4FCC-873F-2763986D94DA}" type="presOf" srcId="{76DE8C2C-F9A6-4985-8D5F-0F121C7051E7}" destId="{A0D9DAEE-AACE-4EB2-94AF-39C9C35095CF}" srcOrd="1" destOrd="0" presId="urn:microsoft.com/office/officeart/2005/8/layout/list1"/>
    <dgm:cxn modelId="{EC45D39B-D339-44B7-A9F9-73E3EE93C326}" type="presOf" srcId="{2E485426-EB1A-4DBA-A73A-9FA3D18866DB}" destId="{D00D1EBC-3BA9-4C63-9142-B49079FF58F3}" srcOrd="1" destOrd="0" presId="urn:microsoft.com/office/officeart/2005/8/layout/list1"/>
    <dgm:cxn modelId="{A9581413-38C3-4C43-BBF9-731277C8C8FC}" srcId="{B4766822-BCFF-40D6-8BD6-59532A42E1AC}" destId="{F0B5E405-0BD6-4B07-ADE2-A31713EDB038}" srcOrd="2" destOrd="0" parTransId="{DA183177-108A-4AF5-A08B-C335DEACDD5B}" sibTransId="{8718F7CC-15BB-4CBF-A00C-E455C952A4A8}"/>
    <dgm:cxn modelId="{65E7E576-0801-4CE6-AE0C-FE460404E355}" type="presOf" srcId="{55B301B2-E45B-485B-A4C9-212F8CE888B6}" destId="{D494F35C-C448-44D4-8BA1-B55FA9F36684}" srcOrd="1" destOrd="0" presId="urn:microsoft.com/office/officeart/2005/8/layout/list1"/>
    <dgm:cxn modelId="{A97A766D-C6EA-4A1D-BFBB-6C6BC9B50D54}" type="presOf" srcId="{75DB02E8-17E3-453A-A9DA-3F56E273E23A}" destId="{5B24C69B-DDEC-47C2-AF82-EE7D6829187C}" srcOrd="0" destOrd="0" presId="urn:microsoft.com/office/officeart/2005/8/layout/list1"/>
    <dgm:cxn modelId="{4D30331D-60D6-4637-A40D-6351872798E9}" type="presOf" srcId="{F0B5E405-0BD6-4B07-ADE2-A31713EDB038}" destId="{82782317-6DC5-4833-927B-B73961AA2DA4}" srcOrd="1" destOrd="0" presId="urn:microsoft.com/office/officeart/2005/8/layout/list1"/>
    <dgm:cxn modelId="{63FE5ACA-5B5E-4E45-839A-86F7ACF91636}" srcId="{B4766822-BCFF-40D6-8BD6-59532A42E1AC}" destId="{55B301B2-E45B-485B-A4C9-212F8CE888B6}" srcOrd="4" destOrd="0" parTransId="{D4929C3F-8400-4F90-902B-13323FE41EAE}" sibTransId="{71C4E4F2-AFEB-47F9-B96A-7ECDB1FE4F52}"/>
    <dgm:cxn modelId="{35A2EE11-4648-4327-A5FE-D867EF6D8D6A}" type="presOf" srcId="{F0B5E405-0BD6-4B07-ADE2-A31713EDB038}" destId="{C983CDC9-EC8A-460F-89F6-03E53222E65F}" srcOrd="0" destOrd="0" presId="urn:microsoft.com/office/officeart/2005/8/layout/list1"/>
    <dgm:cxn modelId="{65CEF5EE-0C0D-4407-B73C-5470C4C8EE34}" type="presOf" srcId="{9DF1CD81-4B02-4EA1-9F26-774C7577B3F0}" destId="{C233B7C8-8602-4E74-8E94-67AEE1E091AC}" srcOrd="0" destOrd="0" presId="urn:microsoft.com/office/officeart/2005/8/layout/list1"/>
    <dgm:cxn modelId="{F3FD2C49-D330-4AA9-8865-5C4B4415993B}" type="presOf" srcId="{2E485426-EB1A-4DBA-A73A-9FA3D18866DB}" destId="{EF5B9D56-1EF0-47EF-B7F2-CCA632372F37}" srcOrd="0" destOrd="0" presId="urn:microsoft.com/office/officeart/2005/8/layout/list1"/>
    <dgm:cxn modelId="{421DB739-1010-428D-BC02-910F1EBF534E}" type="presOf" srcId="{8D6D9190-D1DB-4199-A53A-49253C78FA7B}" destId="{EBF578D9-B862-4854-9C0C-9A429D300471}" srcOrd="1" destOrd="0" presId="urn:microsoft.com/office/officeart/2005/8/layout/list1"/>
    <dgm:cxn modelId="{8630A6F4-5D32-4A75-9CAC-6C69C4AF4492}" srcId="{B4766822-BCFF-40D6-8BD6-59532A42E1AC}" destId="{9DF1CD81-4B02-4EA1-9F26-774C7577B3F0}" srcOrd="1" destOrd="0" parTransId="{83F0296A-1721-4E25-9F99-7DE891794140}" sibTransId="{3DD96919-4F0B-4968-9A3B-D7B6ED465088}"/>
    <dgm:cxn modelId="{503589D1-A68E-4CF1-A0A4-E5E26BCF1A83}" type="presOf" srcId="{9DF1CD81-4B02-4EA1-9F26-774C7577B3F0}" destId="{C365399E-ECC3-4528-BBAC-DCCF98AD581D}" srcOrd="1" destOrd="0" presId="urn:microsoft.com/office/officeart/2005/8/layout/list1"/>
    <dgm:cxn modelId="{F1465E42-37F6-445B-9619-31CE84EBB121}" type="presOf" srcId="{76DE8C2C-F9A6-4985-8D5F-0F121C7051E7}" destId="{C8528E52-4A65-45EF-9D5F-773D44755D39}" srcOrd="0" destOrd="0" presId="urn:microsoft.com/office/officeart/2005/8/layout/list1"/>
    <dgm:cxn modelId="{6EB12BED-B670-4EA6-B7F6-F3CDA3888F70}" type="presOf" srcId="{55B301B2-E45B-485B-A4C9-212F8CE888B6}" destId="{CCEE2D67-6A04-4CEA-B0E5-CD2CBD7AE1F1}" srcOrd="0" destOrd="0" presId="urn:microsoft.com/office/officeart/2005/8/layout/list1"/>
    <dgm:cxn modelId="{E85C2930-1C0F-445C-8885-573F84A23AF8}" type="presOf" srcId="{43E309BA-B9F0-4EC0-B906-D3B7EF42B83C}" destId="{C561BC3D-11C1-4889-8B13-3D42F440CA09}" srcOrd="0" destOrd="0" presId="urn:microsoft.com/office/officeart/2005/8/layout/list1"/>
    <dgm:cxn modelId="{7DA34A16-B7B3-4AC2-A1CD-A011BEC0D880}" srcId="{B4766822-BCFF-40D6-8BD6-59532A42E1AC}" destId="{8D6D9190-D1DB-4199-A53A-49253C78FA7B}" srcOrd="0" destOrd="0" parTransId="{C0246C39-516F-4FEA-8AAE-C3B02A9F1714}" sibTransId="{0EC26349-12BC-4A7E-B35D-370F888F6310}"/>
    <dgm:cxn modelId="{EAADC0C8-2929-493E-B78D-5EB6117CAA78}" type="presOf" srcId="{8D6D9190-D1DB-4199-A53A-49253C78FA7B}" destId="{0A84AAA4-E7CD-46D3-9074-676C48A54C0E}" srcOrd="0" destOrd="0" presId="urn:microsoft.com/office/officeart/2005/8/layout/list1"/>
    <dgm:cxn modelId="{EE8D98A8-8016-414A-B973-1F1E3CD6FD18}" srcId="{B4766822-BCFF-40D6-8BD6-59532A42E1AC}" destId="{2E485426-EB1A-4DBA-A73A-9FA3D18866DB}" srcOrd="5" destOrd="0" parTransId="{8BC92FC6-899B-4036-909F-761A5EC61E01}" sibTransId="{0F3A1958-778B-4158-96F5-9E854135D2B0}"/>
    <dgm:cxn modelId="{51AFECDD-AFE7-4C2C-A70C-08C53E6CB41B}" type="presOf" srcId="{B4766822-BCFF-40D6-8BD6-59532A42E1AC}" destId="{8453DFA2-895C-4B5D-9E11-53BE232280E7}" srcOrd="0" destOrd="0" presId="urn:microsoft.com/office/officeart/2005/8/layout/list1"/>
    <dgm:cxn modelId="{C1D9B4AD-0F74-459A-98F7-A636CE5C78B3}" srcId="{B4766822-BCFF-40D6-8BD6-59532A42E1AC}" destId="{75DB02E8-17E3-453A-A9DA-3F56E273E23A}" srcOrd="3" destOrd="0" parTransId="{D98FE998-D58D-4D58-9E20-828CF3EA8BD9}" sibTransId="{F826D087-7874-4F9D-8501-A0EE37E99A1F}"/>
    <dgm:cxn modelId="{2DE82005-0E76-4FE0-A39D-7FFE7892C3BB}" type="presOf" srcId="{43E309BA-B9F0-4EC0-B906-D3B7EF42B83C}" destId="{83FC060C-3894-45D6-9E3E-1AF44F781AB2}" srcOrd="1" destOrd="0" presId="urn:microsoft.com/office/officeart/2005/8/layout/list1"/>
    <dgm:cxn modelId="{B4CB79F8-BC47-4B1F-9DD5-4FAA35743D51}" srcId="{B4766822-BCFF-40D6-8BD6-59532A42E1AC}" destId="{43E309BA-B9F0-4EC0-B906-D3B7EF42B83C}" srcOrd="6" destOrd="0" parTransId="{D0611C11-C9BF-4EA0-84B3-4513B53A315E}" sibTransId="{E4E2E6ED-A7A6-4114-B1EF-E0856495276B}"/>
    <dgm:cxn modelId="{2F4E96A1-6C04-41CA-9510-590395C3B69D}" type="presParOf" srcId="{8453DFA2-895C-4B5D-9E11-53BE232280E7}" destId="{D4768343-A744-4E9B-AFB9-AF39B89359E0}" srcOrd="0" destOrd="0" presId="urn:microsoft.com/office/officeart/2005/8/layout/list1"/>
    <dgm:cxn modelId="{22FD1C06-B8F6-4492-B480-A443F185401B}" type="presParOf" srcId="{D4768343-A744-4E9B-AFB9-AF39B89359E0}" destId="{0A84AAA4-E7CD-46D3-9074-676C48A54C0E}" srcOrd="0" destOrd="0" presId="urn:microsoft.com/office/officeart/2005/8/layout/list1"/>
    <dgm:cxn modelId="{A76617AE-2622-43BF-A898-456FAB4175BF}" type="presParOf" srcId="{D4768343-A744-4E9B-AFB9-AF39B89359E0}" destId="{EBF578D9-B862-4854-9C0C-9A429D300471}" srcOrd="1" destOrd="0" presId="urn:microsoft.com/office/officeart/2005/8/layout/list1"/>
    <dgm:cxn modelId="{33624AE4-E678-41A8-8192-46DF64577348}" type="presParOf" srcId="{8453DFA2-895C-4B5D-9E11-53BE232280E7}" destId="{7B42B713-5216-4292-A44E-3AD474FB2FA4}" srcOrd="1" destOrd="0" presId="urn:microsoft.com/office/officeart/2005/8/layout/list1"/>
    <dgm:cxn modelId="{2EFF4F51-2A2B-4BEC-B510-37AF398AFEFB}" type="presParOf" srcId="{8453DFA2-895C-4B5D-9E11-53BE232280E7}" destId="{0004A1E9-08BC-4A93-83F2-B3607B72092A}" srcOrd="2" destOrd="0" presId="urn:microsoft.com/office/officeart/2005/8/layout/list1"/>
    <dgm:cxn modelId="{8051B5E5-7D96-4301-AA41-9D1E3232CEA6}" type="presParOf" srcId="{8453DFA2-895C-4B5D-9E11-53BE232280E7}" destId="{AD8838F3-E67F-4374-9551-7848115326B2}" srcOrd="3" destOrd="0" presId="urn:microsoft.com/office/officeart/2005/8/layout/list1"/>
    <dgm:cxn modelId="{5BEA639D-B30D-4D29-8F1B-A52D5C67D601}" type="presParOf" srcId="{8453DFA2-895C-4B5D-9E11-53BE232280E7}" destId="{164BD3C2-13F3-49A7-AA6F-1F4D31307F99}" srcOrd="4" destOrd="0" presId="urn:microsoft.com/office/officeart/2005/8/layout/list1"/>
    <dgm:cxn modelId="{CDAB3A5C-2D7E-47EF-9CCB-B14D2E963558}" type="presParOf" srcId="{164BD3C2-13F3-49A7-AA6F-1F4D31307F99}" destId="{C233B7C8-8602-4E74-8E94-67AEE1E091AC}" srcOrd="0" destOrd="0" presId="urn:microsoft.com/office/officeart/2005/8/layout/list1"/>
    <dgm:cxn modelId="{B9A64249-4224-4FA0-8603-CD001FEE2E8B}" type="presParOf" srcId="{164BD3C2-13F3-49A7-AA6F-1F4D31307F99}" destId="{C365399E-ECC3-4528-BBAC-DCCF98AD581D}" srcOrd="1" destOrd="0" presId="urn:microsoft.com/office/officeart/2005/8/layout/list1"/>
    <dgm:cxn modelId="{02AAB674-4E32-43CD-A4F9-77987026EE9C}" type="presParOf" srcId="{8453DFA2-895C-4B5D-9E11-53BE232280E7}" destId="{7DE0749C-E065-4FCF-9E03-712EC0BAFAAC}" srcOrd="5" destOrd="0" presId="urn:microsoft.com/office/officeart/2005/8/layout/list1"/>
    <dgm:cxn modelId="{9CF8CA20-EA20-466A-921A-63CD25375E35}" type="presParOf" srcId="{8453DFA2-895C-4B5D-9E11-53BE232280E7}" destId="{6605EB5A-7A0B-45F1-AC8E-852768689FF6}" srcOrd="6" destOrd="0" presId="urn:microsoft.com/office/officeart/2005/8/layout/list1"/>
    <dgm:cxn modelId="{ECD21A62-DC66-49FB-B878-21B55061109F}" type="presParOf" srcId="{8453DFA2-895C-4B5D-9E11-53BE232280E7}" destId="{394A1CD3-CD2B-4C4B-99A4-4A75D6C77DF1}" srcOrd="7" destOrd="0" presId="urn:microsoft.com/office/officeart/2005/8/layout/list1"/>
    <dgm:cxn modelId="{9721278E-A39C-4EB8-BA21-79C5AD11CE3E}" type="presParOf" srcId="{8453DFA2-895C-4B5D-9E11-53BE232280E7}" destId="{037BD2DD-6C0F-4286-8F14-240E2A66C1FE}" srcOrd="8" destOrd="0" presId="urn:microsoft.com/office/officeart/2005/8/layout/list1"/>
    <dgm:cxn modelId="{6B2BBDEE-36AA-4BAB-B9AE-05712830DF8A}" type="presParOf" srcId="{037BD2DD-6C0F-4286-8F14-240E2A66C1FE}" destId="{C983CDC9-EC8A-460F-89F6-03E53222E65F}" srcOrd="0" destOrd="0" presId="urn:microsoft.com/office/officeart/2005/8/layout/list1"/>
    <dgm:cxn modelId="{050E54E8-6A33-421E-B517-15A5E8705C1D}" type="presParOf" srcId="{037BD2DD-6C0F-4286-8F14-240E2A66C1FE}" destId="{82782317-6DC5-4833-927B-B73961AA2DA4}" srcOrd="1" destOrd="0" presId="urn:microsoft.com/office/officeart/2005/8/layout/list1"/>
    <dgm:cxn modelId="{6A65F53B-C3A4-4565-B339-4E1273770BA8}" type="presParOf" srcId="{8453DFA2-895C-4B5D-9E11-53BE232280E7}" destId="{4BD59B61-CAD6-46AF-9D02-F6D2E446152E}" srcOrd="9" destOrd="0" presId="urn:microsoft.com/office/officeart/2005/8/layout/list1"/>
    <dgm:cxn modelId="{F78A1489-3E26-4491-8384-4A8158E99330}" type="presParOf" srcId="{8453DFA2-895C-4B5D-9E11-53BE232280E7}" destId="{94C3523E-C449-4B1C-B20F-82BDA94E2C27}" srcOrd="10" destOrd="0" presId="urn:microsoft.com/office/officeart/2005/8/layout/list1"/>
    <dgm:cxn modelId="{F9015F62-CEB0-443D-9246-05F3E57E8B1E}" type="presParOf" srcId="{8453DFA2-895C-4B5D-9E11-53BE232280E7}" destId="{29B830EE-7DB9-4602-A537-6F42E3A90C03}" srcOrd="11" destOrd="0" presId="urn:microsoft.com/office/officeart/2005/8/layout/list1"/>
    <dgm:cxn modelId="{23CA7301-BCC8-4892-BE9B-C67906764E65}" type="presParOf" srcId="{8453DFA2-895C-4B5D-9E11-53BE232280E7}" destId="{E306C7DF-EA69-41ED-BC02-B9032B78328F}" srcOrd="12" destOrd="0" presId="urn:microsoft.com/office/officeart/2005/8/layout/list1"/>
    <dgm:cxn modelId="{27BA2F25-E2A4-45E5-B8C6-BCC646E6B5B4}" type="presParOf" srcId="{E306C7DF-EA69-41ED-BC02-B9032B78328F}" destId="{5B24C69B-DDEC-47C2-AF82-EE7D6829187C}" srcOrd="0" destOrd="0" presId="urn:microsoft.com/office/officeart/2005/8/layout/list1"/>
    <dgm:cxn modelId="{48805843-F4BE-4E08-A6A7-C2D270CE4F46}" type="presParOf" srcId="{E306C7DF-EA69-41ED-BC02-B9032B78328F}" destId="{892BC225-27DE-4CAF-B814-4D4F5ECBB9A3}" srcOrd="1" destOrd="0" presId="urn:microsoft.com/office/officeart/2005/8/layout/list1"/>
    <dgm:cxn modelId="{EF043BD8-64BA-4E2B-B4A0-1F2A11CB6801}" type="presParOf" srcId="{8453DFA2-895C-4B5D-9E11-53BE232280E7}" destId="{4E4FF96A-8369-4687-8A63-484D3FF130CE}" srcOrd="13" destOrd="0" presId="urn:microsoft.com/office/officeart/2005/8/layout/list1"/>
    <dgm:cxn modelId="{EF38C1E5-4AC0-44FC-B59D-39E32AE9ABCB}" type="presParOf" srcId="{8453DFA2-895C-4B5D-9E11-53BE232280E7}" destId="{D63FA560-E6E0-4152-B3CC-90635E9C11CB}" srcOrd="14" destOrd="0" presId="urn:microsoft.com/office/officeart/2005/8/layout/list1"/>
    <dgm:cxn modelId="{8CC90937-DBCF-4CAA-94A4-44DE06477044}" type="presParOf" srcId="{8453DFA2-895C-4B5D-9E11-53BE232280E7}" destId="{2C2E8062-D238-4B7C-B1CF-627A9C4B539A}" srcOrd="15" destOrd="0" presId="urn:microsoft.com/office/officeart/2005/8/layout/list1"/>
    <dgm:cxn modelId="{3B78F66A-FD89-46DE-8BC2-9DED902C37C9}" type="presParOf" srcId="{8453DFA2-895C-4B5D-9E11-53BE232280E7}" destId="{381C0BDE-620C-4A9E-8B2E-48AF98F9A506}" srcOrd="16" destOrd="0" presId="urn:microsoft.com/office/officeart/2005/8/layout/list1"/>
    <dgm:cxn modelId="{5327DAC4-9F99-4E97-8502-4304D20D4168}" type="presParOf" srcId="{381C0BDE-620C-4A9E-8B2E-48AF98F9A506}" destId="{CCEE2D67-6A04-4CEA-B0E5-CD2CBD7AE1F1}" srcOrd="0" destOrd="0" presId="urn:microsoft.com/office/officeart/2005/8/layout/list1"/>
    <dgm:cxn modelId="{17AC4B73-90ED-4FEC-B9AE-DBD800031F5A}" type="presParOf" srcId="{381C0BDE-620C-4A9E-8B2E-48AF98F9A506}" destId="{D494F35C-C448-44D4-8BA1-B55FA9F36684}" srcOrd="1" destOrd="0" presId="urn:microsoft.com/office/officeart/2005/8/layout/list1"/>
    <dgm:cxn modelId="{073F599D-9BAA-4B30-B988-7E9F04EB2EDD}" type="presParOf" srcId="{8453DFA2-895C-4B5D-9E11-53BE232280E7}" destId="{43AEAC20-0131-4882-B206-A15FD50FC0CE}" srcOrd="17" destOrd="0" presId="urn:microsoft.com/office/officeart/2005/8/layout/list1"/>
    <dgm:cxn modelId="{6BD187B3-3B6C-4D04-826D-984997698101}" type="presParOf" srcId="{8453DFA2-895C-4B5D-9E11-53BE232280E7}" destId="{75446931-438A-4D62-A425-2A59EB87277E}" srcOrd="18" destOrd="0" presId="urn:microsoft.com/office/officeart/2005/8/layout/list1"/>
    <dgm:cxn modelId="{E53CF521-C41D-4F40-B6E4-A517EA48A075}" type="presParOf" srcId="{8453DFA2-895C-4B5D-9E11-53BE232280E7}" destId="{98112DBF-F23A-4626-90FF-3541963E5182}" srcOrd="19" destOrd="0" presId="urn:microsoft.com/office/officeart/2005/8/layout/list1"/>
    <dgm:cxn modelId="{F69C2C7E-83BE-4095-BD2C-24AB16308B6B}" type="presParOf" srcId="{8453DFA2-895C-4B5D-9E11-53BE232280E7}" destId="{0B1EE546-FC28-4F47-B7C9-8DF2AD615B5E}" srcOrd="20" destOrd="0" presId="urn:microsoft.com/office/officeart/2005/8/layout/list1"/>
    <dgm:cxn modelId="{39022857-B7CE-4517-B5AF-C2EA22E5F587}" type="presParOf" srcId="{0B1EE546-FC28-4F47-B7C9-8DF2AD615B5E}" destId="{EF5B9D56-1EF0-47EF-B7F2-CCA632372F37}" srcOrd="0" destOrd="0" presId="urn:microsoft.com/office/officeart/2005/8/layout/list1"/>
    <dgm:cxn modelId="{C5E0B637-A77A-4D50-8686-1CEF9CEFC67A}" type="presParOf" srcId="{0B1EE546-FC28-4F47-B7C9-8DF2AD615B5E}" destId="{D00D1EBC-3BA9-4C63-9142-B49079FF58F3}" srcOrd="1" destOrd="0" presId="urn:microsoft.com/office/officeart/2005/8/layout/list1"/>
    <dgm:cxn modelId="{C7E9D294-9782-4F17-B2D4-DE8D3E88A0DA}" type="presParOf" srcId="{8453DFA2-895C-4B5D-9E11-53BE232280E7}" destId="{ABC3A75B-C4F6-4EF4-8AD9-186EE269F01E}" srcOrd="21" destOrd="0" presId="urn:microsoft.com/office/officeart/2005/8/layout/list1"/>
    <dgm:cxn modelId="{AFF5432B-6FC5-4D7D-BEF2-E119886B94E2}" type="presParOf" srcId="{8453DFA2-895C-4B5D-9E11-53BE232280E7}" destId="{57B65B1B-BD9E-4DF7-96D2-5F18A91C1CA5}" srcOrd="22" destOrd="0" presId="urn:microsoft.com/office/officeart/2005/8/layout/list1"/>
    <dgm:cxn modelId="{376554F4-C3AC-4510-8613-D21360880158}" type="presParOf" srcId="{8453DFA2-895C-4B5D-9E11-53BE232280E7}" destId="{33454027-5689-47C1-832C-DEFDF4B67F56}" srcOrd="23" destOrd="0" presId="urn:microsoft.com/office/officeart/2005/8/layout/list1"/>
    <dgm:cxn modelId="{1DE37CF0-D9A7-472D-83A4-65F8B5D77AD4}" type="presParOf" srcId="{8453DFA2-895C-4B5D-9E11-53BE232280E7}" destId="{72D0A327-83F9-4F51-9988-59D9F9FEF1F2}" srcOrd="24" destOrd="0" presId="urn:microsoft.com/office/officeart/2005/8/layout/list1"/>
    <dgm:cxn modelId="{B03EC609-AA87-48F2-A414-2C88DECED235}" type="presParOf" srcId="{72D0A327-83F9-4F51-9988-59D9F9FEF1F2}" destId="{C561BC3D-11C1-4889-8B13-3D42F440CA09}" srcOrd="0" destOrd="0" presId="urn:microsoft.com/office/officeart/2005/8/layout/list1"/>
    <dgm:cxn modelId="{8179DC66-0EC3-4418-BD56-83752A667E2B}" type="presParOf" srcId="{72D0A327-83F9-4F51-9988-59D9F9FEF1F2}" destId="{83FC060C-3894-45D6-9E3E-1AF44F781AB2}" srcOrd="1" destOrd="0" presId="urn:microsoft.com/office/officeart/2005/8/layout/list1"/>
    <dgm:cxn modelId="{35B7356A-13BF-408E-8597-F70A3C02443B}" type="presParOf" srcId="{8453DFA2-895C-4B5D-9E11-53BE232280E7}" destId="{57833AB8-B61D-4FF9-AC65-7BED4E22BFB5}" srcOrd="25" destOrd="0" presId="urn:microsoft.com/office/officeart/2005/8/layout/list1"/>
    <dgm:cxn modelId="{8ADC1BB7-D345-4D7F-AB4C-57C353D0ADA6}" type="presParOf" srcId="{8453DFA2-895C-4B5D-9E11-53BE232280E7}" destId="{57A9A9E9-B26D-4F28-9D8D-D0AA8C7FDC2E}" srcOrd="26" destOrd="0" presId="urn:microsoft.com/office/officeart/2005/8/layout/list1"/>
    <dgm:cxn modelId="{CB352E50-4DCA-4BCE-BE68-1F814A874C44}" type="presParOf" srcId="{8453DFA2-895C-4B5D-9E11-53BE232280E7}" destId="{97D04561-2846-4775-8D45-741272D84B5E}" srcOrd="27" destOrd="0" presId="urn:microsoft.com/office/officeart/2005/8/layout/list1"/>
    <dgm:cxn modelId="{9F626CEB-8C1C-4676-9F56-C0DD5A83FB1B}" type="presParOf" srcId="{8453DFA2-895C-4B5D-9E11-53BE232280E7}" destId="{8F7B8511-8CA5-4453-A415-E1CF1CD2CBD4}" srcOrd="28" destOrd="0" presId="urn:microsoft.com/office/officeart/2005/8/layout/list1"/>
    <dgm:cxn modelId="{BCB49DF1-83A4-459C-87F9-EC1AAA1D28E0}" type="presParOf" srcId="{8F7B8511-8CA5-4453-A415-E1CF1CD2CBD4}" destId="{C8528E52-4A65-45EF-9D5F-773D44755D39}" srcOrd="0" destOrd="0" presId="urn:microsoft.com/office/officeart/2005/8/layout/list1"/>
    <dgm:cxn modelId="{42EA476C-9568-4FAA-9164-44226F1FF7FA}" type="presParOf" srcId="{8F7B8511-8CA5-4453-A415-E1CF1CD2CBD4}" destId="{A0D9DAEE-AACE-4EB2-94AF-39C9C35095CF}" srcOrd="1" destOrd="0" presId="urn:microsoft.com/office/officeart/2005/8/layout/list1"/>
    <dgm:cxn modelId="{DA32032B-D87B-493F-95D1-8E342F43A246}" type="presParOf" srcId="{8453DFA2-895C-4B5D-9E11-53BE232280E7}" destId="{4AB95E24-A21D-43B7-947B-B99E9A85C0C4}" srcOrd="29" destOrd="0" presId="urn:microsoft.com/office/officeart/2005/8/layout/list1"/>
    <dgm:cxn modelId="{114FBB6B-6AAC-48E7-9C6F-2CF839EB7740}" type="presParOf" srcId="{8453DFA2-895C-4B5D-9E11-53BE232280E7}" destId="{0DF12A8F-32BD-460F-8D53-3FC29F96E0D5}" srcOrd="30" destOrd="0" presId="urn:microsoft.com/office/officeart/2005/8/layout/list1"/>
  </dgm:cxnLst>
  <dgm:bg/>
  <dgm:whole/>
</dgm:dataModel>
</file>

<file path=ppt/diagrams/data11.xml><?xml version="1.0" encoding="utf-8"?>
<dgm:dataModel xmlns:dgm="http://schemas.openxmlformats.org/drawingml/2006/diagram" xmlns:a="http://schemas.openxmlformats.org/drawingml/2006/main">
  <dgm:ptLst>
    <dgm:pt modelId="{39D36FD3-85A0-47C3-8038-C86A5E40110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659CA57-4B89-41FA-B378-59C78992532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TDS &amp; ADVANCE TAX</a:t>
          </a:r>
          <a:endParaRPr lang="en-US" sz="1200" dirty="0">
            <a:latin typeface="Arial Narrow" pitchFamily="34" charset="0"/>
          </a:endParaRPr>
        </a:p>
      </dgm:t>
    </dgm:pt>
    <dgm:pt modelId="{E8202C20-585F-4AC4-A763-B7A6AA1FB17D}" type="parTrans" cxnId="{3C714804-DAE1-4997-A1AB-F1E39722D28E}">
      <dgm:prSet/>
      <dgm:spPr/>
      <dgm:t>
        <a:bodyPr/>
        <a:lstStyle/>
        <a:p>
          <a:endParaRPr lang="en-US"/>
        </a:p>
      </dgm:t>
    </dgm:pt>
    <dgm:pt modelId="{EDF104B3-4FB0-41F9-9795-0786FB064696}" type="sibTrans" cxnId="{3C714804-DAE1-4997-A1AB-F1E39722D28E}">
      <dgm:prSet/>
      <dgm:spPr/>
      <dgm:t>
        <a:bodyPr/>
        <a:lstStyle/>
        <a:p>
          <a:endParaRPr lang="en-US"/>
        </a:p>
      </dgm:t>
    </dgm:pt>
    <dgm:pt modelId="{646BB08E-EE3F-4B4B-AD3B-0DD65746521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PAYROLL,LABOUR &amp; EPF</a:t>
          </a:r>
          <a:endParaRPr lang="en-US" sz="1200" dirty="0">
            <a:latin typeface="Arial Narrow" pitchFamily="34" charset="0"/>
          </a:endParaRPr>
        </a:p>
      </dgm:t>
    </dgm:pt>
    <dgm:pt modelId="{419A045F-C92A-4830-B441-2F8D3B2093F1}" type="parTrans" cxnId="{F2CFA3A2-62B9-4B03-AE90-5B2365D8512D}">
      <dgm:prSet/>
      <dgm:spPr/>
      <dgm:t>
        <a:bodyPr/>
        <a:lstStyle/>
        <a:p>
          <a:endParaRPr lang="en-US"/>
        </a:p>
      </dgm:t>
    </dgm:pt>
    <dgm:pt modelId="{52D544C0-357B-4D0E-8E58-AFD689E1E1AF}" type="sibTrans" cxnId="{F2CFA3A2-62B9-4B03-AE90-5B2365D8512D}">
      <dgm:prSet/>
      <dgm:spPr/>
      <dgm:t>
        <a:bodyPr/>
        <a:lstStyle/>
        <a:p>
          <a:endParaRPr lang="en-US"/>
        </a:p>
      </dgm:t>
    </dgm:pt>
    <dgm:pt modelId="{59D21097-DB91-4305-9F93-997E0B9C8B25}">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ROC</a:t>
          </a:r>
          <a:endParaRPr lang="en-US" sz="1200" dirty="0">
            <a:latin typeface="Arial Narrow" pitchFamily="34" charset="0"/>
          </a:endParaRPr>
        </a:p>
      </dgm:t>
    </dgm:pt>
    <dgm:pt modelId="{43033CEC-4A00-48B2-81FE-B0B43F1E31E2}" type="parTrans" cxnId="{B532BCB3-5880-494C-BA3E-7B4C6C5EFAC0}">
      <dgm:prSet/>
      <dgm:spPr/>
      <dgm:t>
        <a:bodyPr/>
        <a:lstStyle/>
        <a:p>
          <a:endParaRPr lang="en-US"/>
        </a:p>
      </dgm:t>
    </dgm:pt>
    <dgm:pt modelId="{75D1C105-0D8D-4AAB-A49C-5E7EE3BDA40D}" type="sibTrans" cxnId="{B532BCB3-5880-494C-BA3E-7B4C6C5EFAC0}">
      <dgm:prSet/>
      <dgm:spPr/>
      <dgm:t>
        <a:bodyPr/>
        <a:lstStyle/>
        <a:p>
          <a:endParaRPr lang="en-US"/>
        </a:p>
      </dgm:t>
    </dgm:pt>
    <dgm:pt modelId="{F22A7081-9D38-4829-86DA-960C3E64A22D}">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FACTORY &amp; POLLUTION</a:t>
          </a:r>
          <a:endParaRPr lang="en-US" sz="1200" dirty="0">
            <a:latin typeface="Arial Narrow" pitchFamily="34" charset="0"/>
          </a:endParaRPr>
        </a:p>
      </dgm:t>
    </dgm:pt>
    <dgm:pt modelId="{896205AE-8F1E-4AF0-85C8-7E738EA4FAD7}" type="parTrans" cxnId="{A6E96874-72AD-4F4A-A981-F9356721A336}">
      <dgm:prSet/>
      <dgm:spPr/>
      <dgm:t>
        <a:bodyPr/>
        <a:lstStyle/>
        <a:p>
          <a:endParaRPr lang="en-US"/>
        </a:p>
      </dgm:t>
    </dgm:pt>
    <dgm:pt modelId="{0671FE61-65B3-43B2-AC71-AC78129BD84B}" type="sibTrans" cxnId="{A6E96874-72AD-4F4A-A981-F9356721A336}">
      <dgm:prSet/>
      <dgm:spPr/>
      <dgm:t>
        <a:bodyPr/>
        <a:lstStyle/>
        <a:p>
          <a:endParaRPr lang="en-US"/>
        </a:p>
      </dgm:t>
    </dgm:pt>
    <dgm:pt modelId="{C95A52B8-B37A-4BD1-B8A2-FE3AEEC90FED}">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ANNUAL RETURNS</a:t>
          </a:r>
          <a:endParaRPr lang="en-US" sz="1200" dirty="0">
            <a:latin typeface="Arial Narrow" pitchFamily="34" charset="0"/>
          </a:endParaRPr>
        </a:p>
      </dgm:t>
    </dgm:pt>
    <dgm:pt modelId="{49741D1B-11CF-4539-ADC2-C70041190E37}" type="parTrans" cxnId="{C3627A99-BCE7-458C-8B95-44CF2352E71C}">
      <dgm:prSet/>
      <dgm:spPr/>
      <dgm:t>
        <a:bodyPr/>
        <a:lstStyle/>
        <a:p>
          <a:endParaRPr lang="en-US"/>
        </a:p>
      </dgm:t>
    </dgm:pt>
    <dgm:pt modelId="{FE9D7A29-CB60-47C5-864F-38D1FC71730B}" type="sibTrans" cxnId="{C3627A99-BCE7-458C-8B95-44CF2352E71C}">
      <dgm:prSet/>
      <dgm:spPr/>
      <dgm:t>
        <a:bodyPr/>
        <a:lstStyle/>
        <a:p>
          <a:endParaRPr lang="en-US"/>
        </a:p>
      </dgm:t>
    </dgm:pt>
    <dgm:pt modelId="{BA4494CD-0B12-44D1-BB30-DAB9F91EC721}">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TAX AUDIT</a:t>
          </a:r>
          <a:endParaRPr lang="en-US" sz="1200" dirty="0">
            <a:latin typeface="Arial Narrow" pitchFamily="34" charset="0"/>
          </a:endParaRPr>
        </a:p>
      </dgm:t>
    </dgm:pt>
    <dgm:pt modelId="{F38BFDC7-0570-495E-AA44-EE97EFE3C62F}" type="parTrans" cxnId="{2EC5AECA-B292-45DD-9159-C231B9C9EDE1}">
      <dgm:prSet/>
      <dgm:spPr/>
      <dgm:t>
        <a:bodyPr/>
        <a:lstStyle/>
        <a:p>
          <a:endParaRPr lang="en-US"/>
        </a:p>
      </dgm:t>
    </dgm:pt>
    <dgm:pt modelId="{34974BCA-6C5A-4EA6-8BB8-760BCF881DC0}" type="sibTrans" cxnId="{2EC5AECA-B292-45DD-9159-C231B9C9EDE1}">
      <dgm:prSet/>
      <dgm:spPr/>
      <dgm:t>
        <a:bodyPr/>
        <a:lstStyle/>
        <a:p>
          <a:endParaRPr lang="en-US"/>
        </a:p>
      </dgm:t>
    </dgm:pt>
    <dgm:pt modelId="{BB386A35-6A99-4A6D-B520-D000E71340AD}">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PURCHASE &amp; SALES GST</a:t>
          </a:r>
          <a:endParaRPr lang="en-US" sz="1200" dirty="0">
            <a:latin typeface="Arial Narrow" pitchFamily="34" charset="0"/>
          </a:endParaRPr>
        </a:p>
      </dgm:t>
    </dgm:pt>
    <dgm:pt modelId="{C6BBFB10-8147-422C-AD71-F6338438F599}" type="parTrans" cxnId="{68FD6DBA-4C71-467C-B028-05FD6C7067B0}">
      <dgm:prSet/>
      <dgm:spPr/>
      <dgm:t>
        <a:bodyPr/>
        <a:lstStyle/>
        <a:p>
          <a:endParaRPr lang="en-US"/>
        </a:p>
      </dgm:t>
    </dgm:pt>
    <dgm:pt modelId="{B227BD99-FB4F-4645-B1F2-57D381E8864E}" type="sibTrans" cxnId="{68FD6DBA-4C71-467C-B028-05FD6C7067B0}">
      <dgm:prSet/>
      <dgm:spPr/>
      <dgm:t>
        <a:bodyPr/>
        <a:lstStyle/>
        <a:p>
          <a:endParaRPr lang="en-US"/>
        </a:p>
      </dgm:t>
    </dgm:pt>
    <dgm:pt modelId="{F003C8A7-189F-4AF0-989C-E1BFD3DD69EE}">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ACCOUNTING STANDARDS : </a:t>
          </a:r>
          <a:r>
            <a:rPr lang="en-US" sz="1200" dirty="0" err="1" smtClean="0">
              <a:latin typeface="Arial Narrow" pitchFamily="34" charset="0"/>
            </a:rPr>
            <a:t>Ind</a:t>
          </a:r>
          <a:r>
            <a:rPr lang="en-US" sz="1200" dirty="0" smtClean="0">
              <a:latin typeface="Arial Narrow" pitchFamily="34" charset="0"/>
            </a:rPr>
            <a:t> AS/ IFRS</a:t>
          </a:r>
          <a:endParaRPr lang="en-US" sz="1200" dirty="0">
            <a:latin typeface="Arial Narrow" pitchFamily="34" charset="0"/>
          </a:endParaRPr>
        </a:p>
      </dgm:t>
    </dgm:pt>
    <dgm:pt modelId="{81DC7C20-3DED-40A5-870F-2BC85D828A4A}" type="parTrans" cxnId="{601022DE-49F8-4958-82F7-5AB67344F4A5}">
      <dgm:prSet/>
      <dgm:spPr/>
      <dgm:t>
        <a:bodyPr/>
        <a:lstStyle/>
        <a:p>
          <a:endParaRPr lang="en-US"/>
        </a:p>
      </dgm:t>
    </dgm:pt>
    <dgm:pt modelId="{1640AF2A-F0C7-4B8C-A66F-1A2F9B7FB8DC}" type="sibTrans" cxnId="{601022DE-49F8-4958-82F7-5AB67344F4A5}">
      <dgm:prSet/>
      <dgm:spPr/>
      <dgm:t>
        <a:bodyPr/>
        <a:lstStyle/>
        <a:p>
          <a:endParaRPr lang="en-US"/>
        </a:p>
      </dgm:t>
    </dgm:pt>
    <dgm:pt modelId="{75F62257-2190-45D5-B4BA-E695D2CD0BCC}" type="pres">
      <dgm:prSet presAssocID="{39D36FD3-85A0-47C3-8038-C86A5E40110C}" presName="linear" presStyleCnt="0">
        <dgm:presLayoutVars>
          <dgm:dir/>
          <dgm:animLvl val="lvl"/>
          <dgm:resizeHandles val="exact"/>
        </dgm:presLayoutVars>
      </dgm:prSet>
      <dgm:spPr/>
      <dgm:t>
        <a:bodyPr/>
        <a:lstStyle/>
        <a:p>
          <a:endParaRPr lang="en-US"/>
        </a:p>
      </dgm:t>
    </dgm:pt>
    <dgm:pt modelId="{FA590684-6419-489F-BF20-57B06583926F}" type="pres">
      <dgm:prSet presAssocID="{6659CA57-4B89-41FA-B378-59C789925329}" presName="parentLin" presStyleCnt="0"/>
      <dgm:spPr/>
    </dgm:pt>
    <dgm:pt modelId="{740DA84C-47F3-473D-8BF9-DC3F267DD7CA}" type="pres">
      <dgm:prSet presAssocID="{6659CA57-4B89-41FA-B378-59C789925329}" presName="parentLeftMargin" presStyleLbl="node1" presStyleIdx="0" presStyleCnt="8"/>
      <dgm:spPr/>
      <dgm:t>
        <a:bodyPr/>
        <a:lstStyle/>
        <a:p>
          <a:endParaRPr lang="en-US"/>
        </a:p>
      </dgm:t>
    </dgm:pt>
    <dgm:pt modelId="{6B2000EF-3ED2-4513-B07B-F339ADB0508D}" type="pres">
      <dgm:prSet presAssocID="{6659CA57-4B89-41FA-B378-59C789925329}" presName="parentText" presStyleLbl="node1" presStyleIdx="0" presStyleCnt="8">
        <dgm:presLayoutVars>
          <dgm:chMax val="0"/>
          <dgm:bulletEnabled val="1"/>
        </dgm:presLayoutVars>
      </dgm:prSet>
      <dgm:spPr/>
      <dgm:t>
        <a:bodyPr/>
        <a:lstStyle/>
        <a:p>
          <a:endParaRPr lang="en-US"/>
        </a:p>
      </dgm:t>
    </dgm:pt>
    <dgm:pt modelId="{4E80FCAF-DAB3-4A9F-B754-B10989A9F5C2}" type="pres">
      <dgm:prSet presAssocID="{6659CA57-4B89-41FA-B378-59C789925329}" presName="negativeSpace" presStyleCnt="0"/>
      <dgm:spPr/>
    </dgm:pt>
    <dgm:pt modelId="{3B7634EB-DFF1-4617-B27B-B4405AACC394}" type="pres">
      <dgm:prSet presAssocID="{6659CA57-4B89-41FA-B378-59C789925329}" presName="childText" presStyleLbl="conFgAcc1" presStyleIdx="0" presStyleCnt="8">
        <dgm:presLayoutVars>
          <dgm:bulletEnabled val="1"/>
        </dgm:presLayoutVars>
      </dgm:prSet>
      <dgm:spPr/>
    </dgm:pt>
    <dgm:pt modelId="{176DCBDE-752E-4F9E-B76F-84797CCF1A1B}" type="pres">
      <dgm:prSet presAssocID="{EDF104B3-4FB0-41F9-9795-0786FB064696}" presName="spaceBetweenRectangles" presStyleCnt="0"/>
      <dgm:spPr/>
    </dgm:pt>
    <dgm:pt modelId="{A0EAF53E-C6E8-4B9D-AF40-5C4BCF72CEE9}" type="pres">
      <dgm:prSet presAssocID="{646BB08E-EE3F-4B4B-AD3B-0DD657465210}" presName="parentLin" presStyleCnt="0"/>
      <dgm:spPr/>
    </dgm:pt>
    <dgm:pt modelId="{901939EA-59E0-4D18-8CA1-F0612C453AC2}" type="pres">
      <dgm:prSet presAssocID="{646BB08E-EE3F-4B4B-AD3B-0DD657465210}" presName="parentLeftMargin" presStyleLbl="node1" presStyleIdx="0" presStyleCnt="8"/>
      <dgm:spPr/>
      <dgm:t>
        <a:bodyPr/>
        <a:lstStyle/>
        <a:p>
          <a:endParaRPr lang="en-US"/>
        </a:p>
      </dgm:t>
    </dgm:pt>
    <dgm:pt modelId="{05914DA7-55FD-4D01-BEA9-229A1E7F0830}" type="pres">
      <dgm:prSet presAssocID="{646BB08E-EE3F-4B4B-AD3B-0DD657465210}" presName="parentText" presStyleLbl="node1" presStyleIdx="1" presStyleCnt="8">
        <dgm:presLayoutVars>
          <dgm:chMax val="0"/>
          <dgm:bulletEnabled val="1"/>
        </dgm:presLayoutVars>
      </dgm:prSet>
      <dgm:spPr/>
      <dgm:t>
        <a:bodyPr/>
        <a:lstStyle/>
        <a:p>
          <a:endParaRPr lang="en-US"/>
        </a:p>
      </dgm:t>
    </dgm:pt>
    <dgm:pt modelId="{591ACA7C-8C62-4BA6-958F-2DFCDAAE2D79}" type="pres">
      <dgm:prSet presAssocID="{646BB08E-EE3F-4B4B-AD3B-0DD657465210}" presName="negativeSpace" presStyleCnt="0"/>
      <dgm:spPr/>
    </dgm:pt>
    <dgm:pt modelId="{C082FE8E-4853-4C98-9146-DDB1BBD19437}" type="pres">
      <dgm:prSet presAssocID="{646BB08E-EE3F-4B4B-AD3B-0DD657465210}" presName="childText" presStyleLbl="conFgAcc1" presStyleIdx="1" presStyleCnt="8">
        <dgm:presLayoutVars>
          <dgm:bulletEnabled val="1"/>
        </dgm:presLayoutVars>
      </dgm:prSet>
      <dgm:spPr/>
    </dgm:pt>
    <dgm:pt modelId="{E3708CBA-0603-42AE-ACCF-0112862432CB}" type="pres">
      <dgm:prSet presAssocID="{52D544C0-357B-4D0E-8E58-AFD689E1E1AF}" presName="spaceBetweenRectangles" presStyleCnt="0"/>
      <dgm:spPr/>
    </dgm:pt>
    <dgm:pt modelId="{3591CB20-9D83-4BB7-A564-B30DF2150D86}" type="pres">
      <dgm:prSet presAssocID="{BB386A35-6A99-4A6D-B520-D000E71340AD}" presName="parentLin" presStyleCnt="0"/>
      <dgm:spPr/>
    </dgm:pt>
    <dgm:pt modelId="{2A05F56D-415A-4061-959B-D405DAA02E17}" type="pres">
      <dgm:prSet presAssocID="{BB386A35-6A99-4A6D-B520-D000E71340AD}" presName="parentLeftMargin" presStyleLbl="node1" presStyleIdx="1" presStyleCnt="8"/>
      <dgm:spPr/>
      <dgm:t>
        <a:bodyPr/>
        <a:lstStyle/>
        <a:p>
          <a:endParaRPr lang="en-US"/>
        </a:p>
      </dgm:t>
    </dgm:pt>
    <dgm:pt modelId="{1A2D6714-F1A4-4107-B5C6-B6D0E377331B}" type="pres">
      <dgm:prSet presAssocID="{BB386A35-6A99-4A6D-B520-D000E71340AD}" presName="parentText" presStyleLbl="node1" presStyleIdx="2" presStyleCnt="8">
        <dgm:presLayoutVars>
          <dgm:chMax val="0"/>
          <dgm:bulletEnabled val="1"/>
        </dgm:presLayoutVars>
      </dgm:prSet>
      <dgm:spPr/>
      <dgm:t>
        <a:bodyPr/>
        <a:lstStyle/>
        <a:p>
          <a:endParaRPr lang="en-US"/>
        </a:p>
      </dgm:t>
    </dgm:pt>
    <dgm:pt modelId="{823448C7-3303-40A7-92C4-E492CBB00AC5}" type="pres">
      <dgm:prSet presAssocID="{BB386A35-6A99-4A6D-B520-D000E71340AD}" presName="negativeSpace" presStyleCnt="0"/>
      <dgm:spPr/>
    </dgm:pt>
    <dgm:pt modelId="{BC91324C-21BD-4D63-A1B6-AD3495D08495}" type="pres">
      <dgm:prSet presAssocID="{BB386A35-6A99-4A6D-B520-D000E71340AD}" presName="childText" presStyleLbl="conFgAcc1" presStyleIdx="2" presStyleCnt="8">
        <dgm:presLayoutVars>
          <dgm:bulletEnabled val="1"/>
        </dgm:presLayoutVars>
      </dgm:prSet>
      <dgm:spPr/>
    </dgm:pt>
    <dgm:pt modelId="{BB60FB97-6EB3-4601-BBF3-24E32EDEDCAE}" type="pres">
      <dgm:prSet presAssocID="{B227BD99-FB4F-4645-B1F2-57D381E8864E}" presName="spaceBetweenRectangles" presStyleCnt="0"/>
      <dgm:spPr/>
    </dgm:pt>
    <dgm:pt modelId="{3FD7A874-6251-4757-BF36-E6730F18DE5C}" type="pres">
      <dgm:prSet presAssocID="{59D21097-DB91-4305-9F93-997E0B9C8B25}" presName="parentLin" presStyleCnt="0"/>
      <dgm:spPr/>
    </dgm:pt>
    <dgm:pt modelId="{2FB01028-97D4-46DE-8449-7FBBF625D209}" type="pres">
      <dgm:prSet presAssocID="{59D21097-DB91-4305-9F93-997E0B9C8B25}" presName="parentLeftMargin" presStyleLbl="node1" presStyleIdx="2" presStyleCnt="8"/>
      <dgm:spPr/>
      <dgm:t>
        <a:bodyPr/>
        <a:lstStyle/>
        <a:p>
          <a:endParaRPr lang="en-US"/>
        </a:p>
      </dgm:t>
    </dgm:pt>
    <dgm:pt modelId="{4061D90C-69A4-4C3F-9D05-B11CD5EC2A48}" type="pres">
      <dgm:prSet presAssocID="{59D21097-DB91-4305-9F93-997E0B9C8B25}" presName="parentText" presStyleLbl="node1" presStyleIdx="3" presStyleCnt="8">
        <dgm:presLayoutVars>
          <dgm:chMax val="0"/>
          <dgm:bulletEnabled val="1"/>
        </dgm:presLayoutVars>
      </dgm:prSet>
      <dgm:spPr/>
      <dgm:t>
        <a:bodyPr/>
        <a:lstStyle/>
        <a:p>
          <a:endParaRPr lang="en-US"/>
        </a:p>
      </dgm:t>
    </dgm:pt>
    <dgm:pt modelId="{2400091A-9D21-4019-832D-40886306CAFE}" type="pres">
      <dgm:prSet presAssocID="{59D21097-DB91-4305-9F93-997E0B9C8B25}" presName="negativeSpace" presStyleCnt="0"/>
      <dgm:spPr/>
    </dgm:pt>
    <dgm:pt modelId="{2D32D70F-F5EF-4D9A-8A09-0FA0547AC3C7}" type="pres">
      <dgm:prSet presAssocID="{59D21097-DB91-4305-9F93-997E0B9C8B25}" presName="childText" presStyleLbl="conFgAcc1" presStyleIdx="3" presStyleCnt="8">
        <dgm:presLayoutVars>
          <dgm:bulletEnabled val="1"/>
        </dgm:presLayoutVars>
      </dgm:prSet>
      <dgm:spPr/>
    </dgm:pt>
    <dgm:pt modelId="{2117086D-65B5-478F-96D3-F7263CD135AC}" type="pres">
      <dgm:prSet presAssocID="{75D1C105-0D8D-4AAB-A49C-5E7EE3BDA40D}" presName="spaceBetweenRectangles" presStyleCnt="0"/>
      <dgm:spPr/>
    </dgm:pt>
    <dgm:pt modelId="{1C155B51-7556-4311-8D95-8256E371D517}" type="pres">
      <dgm:prSet presAssocID="{F22A7081-9D38-4829-86DA-960C3E64A22D}" presName="parentLin" presStyleCnt="0"/>
      <dgm:spPr/>
    </dgm:pt>
    <dgm:pt modelId="{307C959F-0B23-4DCA-B924-35CFF745D30E}" type="pres">
      <dgm:prSet presAssocID="{F22A7081-9D38-4829-86DA-960C3E64A22D}" presName="parentLeftMargin" presStyleLbl="node1" presStyleIdx="3" presStyleCnt="8"/>
      <dgm:spPr/>
      <dgm:t>
        <a:bodyPr/>
        <a:lstStyle/>
        <a:p>
          <a:endParaRPr lang="en-US"/>
        </a:p>
      </dgm:t>
    </dgm:pt>
    <dgm:pt modelId="{3894A355-6690-4210-BBF8-91C64E30D31F}" type="pres">
      <dgm:prSet presAssocID="{F22A7081-9D38-4829-86DA-960C3E64A22D}" presName="parentText" presStyleLbl="node1" presStyleIdx="4" presStyleCnt="8">
        <dgm:presLayoutVars>
          <dgm:chMax val="0"/>
          <dgm:bulletEnabled val="1"/>
        </dgm:presLayoutVars>
      </dgm:prSet>
      <dgm:spPr/>
      <dgm:t>
        <a:bodyPr/>
        <a:lstStyle/>
        <a:p>
          <a:endParaRPr lang="en-US"/>
        </a:p>
      </dgm:t>
    </dgm:pt>
    <dgm:pt modelId="{0BD04BB1-3F38-42F8-9F73-ABB95A15C116}" type="pres">
      <dgm:prSet presAssocID="{F22A7081-9D38-4829-86DA-960C3E64A22D}" presName="negativeSpace" presStyleCnt="0"/>
      <dgm:spPr/>
    </dgm:pt>
    <dgm:pt modelId="{88651F6B-5855-4751-B280-9742AFF5C36B}" type="pres">
      <dgm:prSet presAssocID="{F22A7081-9D38-4829-86DA-960C3E64A22D}" presName="childText" presStyleLbl="conFgAcc1" presStyleIdx="4" presStyleCnt="8">
        <dgm:presLayoutVars>
          <dgm:bulletEnabled val="1"/>
        </dgm:presLayoutVars>
      </dgm:prSet>
      <dgm:spPr/>
    </dgm:pt>
    <dgm:pt modelId="{25E617B8-9CF7-471F-B9FE-48DF4952611E}" type="pres">
      <dgm:prSet presAssocID="{0671FE61-65B3-43B2-AC71-AC78129BD84B}" presName="spaceBetweenRectangles" presStyleCnt="0"/>
      <dgm:spPr/>
    </dgm:pt>
    <dgm:pt modelId="{E69B0D86-553E-4A8D-8F7B-F24ABAB5AEA3}" type="pres">
      <dgm:prSet presAssocID="{C95A52B8-B37A-4BD1-B8A2-FE3AEEC90FED}" presName="parentLin" presStyleCnt="0"/>
      <dgm:spPr/>
    </dgm:pt>
    <dgm:pt modelId="{F9C3A372-E4C2-4C84-A36D-E62508778A5E}" type="pres">
      <dgm:prSet presAssocID="{C95A52B8-B37A-4BD1-B8A2-FE3AEEC90FED}" presName="parentLeftMargin" presStyleLbl="node1" presStyleIdx="4" presStyleCnt="8"/>
      <dgm:spPr/>
      <dgm:t>
        <a:bodyPr/>
        <a:lstStyle/>
        <a:p>
          <a:endParaRPr lang="en-US"/>
        </a:p>
      </dgm:t>
    </dgm:pt>
    <dgm:pt modelId="{BC7EADF1-FBB4-4AF7-B8B3-AF59791D8EEE}" type="pres">
      <dgm:prSet presAssocID="{C95A52B8-B37A-4BD1-B8A2-FE3AEEC90FED}" presName="parentText" presStyleLbl="node1" presStyleIdx="5" presStyleCnt="8">
        <dgm:presLayoutVars>
          <dgm:chMax val="0"/>
          <dgm:bulletEnabled val="1"/>
        </dgm:presLayoutVars>
      </dgm:prSet>
      <dgm:spPr/>
      <dgm:t>
        <a:bodyPr/>
        <a:lstStyle/>
        <a:p>
          <a:endParaRPr lang="en-US"/>
        </a:p>
      </dgm:t>
    </dgm:pt>
    <dgm:pt modelId="{386EB63D-889C-490F-BED8-582E4F8B5834}" type="pres">
      <dgm:prSet presAssocID="{C95A52B8-B37A-4BD1-B8A2-FE3AEEC90FED}" presName="negativeSpace" presStyleCnt="0"/>
      <dgm:spPr/>
    </dgm:pt>
    <dgm:pt modelId="{577075F1-AF96-4744-8DD8-D583EC69B8D2}" type="pres">
      <dgm:prSet presAssocID="{C95A52B8-B37A-4BD1-B8A2-FE3AEEC90FED}" presName="childText" presStyleLbl="conFgAcc1" presStyleIdx="5" presStyleCnt="8">
        <dgm:presLayoutVars>
          <dgm:bulletEnabled val="1"/>
        </dgm:presLayoutVars>
      </dgm:prSet>
      <dgm:spPr/>
    </dgm:pt>
    <dgm:pt modelId="{67D52887-6539-451C-998D-3858D5367E5C}" type="pres">
      <dgm:prSet presAssocID="{FE9D7A29-CB60-47C5-864F-38D1FC71730B}" presName="spaceBetweenRectangles" presStyleCnt="0"/>
      <dgm:spPr/>
    </dgm:pt>
    <dgm:pt modelId="{D89F4645-AFBD-47F6-9EDA-D564C3112BAB}" type="pres">
      <dgm:prSet presAssocID="{F003C8A7-189F-4AF0-989C-E1BFD3DD69EE}" presName="parentLin" presStyleCnt="0"/>
      <dgm:spPr/>
    </dgm:pt>
    <dgm:pt modelId="{1F631CDD-B8DE-4F68-B872-5C2CCF80EBB7}" type="pres">
      <dgm:prSet presAssocID="{F003C8A7-189F-4AF0-989C-E1BFD3DD69EE}" presName="parentLeftMargin" presStyleLbl="node1" presStyleIdx="5" presStyleCnt="8"/>
      <dgm:spPr/>
      <dgm:t>
        <a:bodyPr/>
        <a:lstStyle/>
        <a:p>
          <a:endParaRPr lang="en-US"/>
        </a:p>
      </dgm:t>
    </dgm:pt>
    <dgm:pt modelId="{C1FB3900-9CC0-49E4-AD34-3C753780DC4D}" type="pres">
      <dgm:prSet presAssocID="{F003C8A7-189F-4AF0-989C-E1BFD3DD69EE}" presName="parentText" presStyleLbl="node1" presStyleIdx="6" presStyleCnt="8">
        <dgm:presLayoutVars>
          <dgm:chMax val="0"/>
          <dgm:bulletEnabled val="1"/>
        </dgm:presLayoutVars>
      </dgm:prSet>
      <dgm:spPr/>
      <dgm:t>
        <a:bodyPr/>
        <a:lstStyle/>
        <a:p>
          <a:endParaRPr lang="en-US"/>
        </a:p>
      </dgm:t>
    </dgm:pt>
    <dgm:pt modelId="{21E1C255-2E2F-422B-AA18-DD7196FA4CA0}" type="pres">
      <dgm:prSet presAssocID="{F003C8A7-189F-4AF0-989C-E1BFD3DD69EE}" presName="negativeSpace" presStyleCnt="0"/>
      <dgm:spPr/>
    </dgm:pt>
    <dgm:pt modelId="{F94993CE-BF74-4075-81FA-5BEFF37883B2}" type="pres">
      <dgm:prSet presAssocID="{F003C8A7-189F-4AF0-989C-E1BFD3DD69EE}" presName="childText" presStyleLbl="conFgAcc1" presStyleIdx="6" presStyleCnt="8">
        <dgm:presLayoutVars>
          <dgm:bulletEnabled val="1"/>
        </dgm:presLayoutVars>
      </dgm:prSet>
      <dgm:spPr/>
    </dgm:pt>
    <dgm:pt modelId="{3A9D1B69-0930-40BD-90FB-5BB79D20E104}" type="pres">
      <dgm:prSet presAssocID="{1640AF2A-F0C7-4B8C-A66F-1A2F9B7FB8DC}" presName="spaceBetweenRectangles" presStyleCnt="0"/>
      <dgm:spPr/>
    </dgm:pt>
    <dgm:pt modelId="{5950FF7E-8CA2-45F9-AEBF-C90D8B9CFF6F}" type="pres">
      <dgm:prSet presAssocID="{BA4494CD-0B12-44D1-BB30-DAB9F91EC721}" presName="parentLin" presStyleCnt="0"/>
      <dgm:spPr/>
    </dgm:pt>
    <dgm:pt modelId="{346FB29E-758B-4119-BF6F-E0158CBE5818}" type="pres">
      <dgm:prSet presAssocID="{BA4494CD-0B12-44D1-BB30-DAB9F91EC721}" presName="parentLeftMargin" presStyleLbl="node1" presStyleIdx="6" presStyleCnt="8"/>
      <dgm:spPr/>
      <dgm:t>
        <a:bodyPr/>
        <a:lstStyle/>
        <a:p>
          <a:endParaRPr lang="en-US"/>
        </a:p>
      </dgm:t>
    </dgm:pt>
    <dgm:pt modelId="{19B7E735-7A1B-49A5-8928-CE302E99B770}" type="pres">
      <dgm:prSet presAssocID="{BA4494CD-0B12-44D1-BB30-DAB9F91EC721}" presName="parentText" presStyleLbl="node1" presStyleIdx="7" presStyleCnt="8">
        <dgm:presLayoutVars>
          <dgm:chMax val="0"/>
          <dgm:bulletEnabled val="1"/>
        </dgm:presLayoutVars>
      </dgm:prSet>
      <dgm:spPr/>
      <dgm:t>
        <a:bodyPr/>
        <a:lstStyle/>
        <a:p>
          <a:endParaRPr lang="en-US"/>
        </a:p>
      </dgm:t>
    </dgm:pt>
    <dgm:pt modelId="{DC35EE3D-5C14-4E33-A504-13B9C8115971}" type="pres">
      <dgm:prSet presAssocID="{BA4494CD-0B12-44D1-BB30-DAB9F91EC721}" presName="negativeSpace" presStyleCnt="0"/>
      <dgm:spPr/>
    </dgm:pt>
    <dgm:pt modelId="{32CC416A-4393-48B9-9CC9-101A771B8A6D}" type="pres">
      <dgm:prSet presAssocID="{BA4494CD-0B12-44D1-BB30-DAB9F91EC721}" presName="childText" presStyleLbl="conFgAcc1" presStyleIdx="7" presStyleCnt="8">
        <dgm:presLayoutVars>
          <dgm:bulletEnabled val="1"/>
        </dgm:presLayoutVars>
      </dgm:prSet>
      <dgm:spPr/>
    </dgm:pt>
  </dgm:ptLst>
  <dgm:cxnLst>
    <dgm:cxn modelId="{162CFB79-57B8-4451-A985-99DB8F8CEED5}" type="presOf" srcId="{6659CA57-4B89-41FA-B378-59C789925329}" destId="{740DA84C-47F3-473D-8BF9-DC3F267DD7CA}" srcOrd="0" destOrd="0" presId="urn:microsoft.com/office/officeart/2005/8/layout/list1"/>
    <dgm:cxn modelId="{601022DE-49F8-4958-82F7-5AB67344F4A5}" srcId="{39D36FD3-85A0-47C3-8038-C86A5E40110C}" destId="{F003C8A7-189F-4AF0-989C-E1BFD3DD69EE}" srcOrd="6" destOrd="0" parTransId="{81DC7C20-3DED-40A5-870F-2BC85D828A4A}" sibTransId="{1640AF2A-F0C7-4B8C-A66F-1A2F9B7FB8DC}"/>
    <dgm:cxn modelId="{3C714804-DAE1-4997-A1AB-F1E39722D28E}" srcId="{39D36FD3-85A0-47C3-8038-C86A5E40110C}" destId="{6659CA57-4B89-41FA-B378-59C789925329}" srcOrd="0" destOrd="0" parTransId="{E8202C20-585F-4AC4-A763-B7A6AA1FB17D}" sibTransId="{EDF104B3-4FB0-41F9-9795-0786FB064696}"/>
    <dgm:cxn modelId="{156FE126-1AEC-4534-AA56-F34563DB2FF0}" type="presOf" srcId="{F003C8A7-189F-4AF0-989C-E1BFD3DD69EE}" destId="{C1FB3900-9CC0-49E4-AD34-3C753780DC4D}" srcOrd="1" destOrd="0" presId="urn:microsoft.com/office/officeart/2005/8/layout/list1"/>
    <dgm:cxn modelId="{B002E1A4-C9EE-4C45-89C6-704C220ABB0D}" type="presOf" srcId="{59D21097-DB91-4305-9F93-997E0B9C8B25}" destId="{4061D90C-69A4-4C3F-9D05-B11CD5EC2A48}" srcOrd="1" destOrd="0" presId="urn:microsoft.com/office/officeart/2005/8/layout/list1"/>
    <dgm:cxn modelId="{68FD6DBA-4C71-467C-B028-05FD6C7067B0}" srcId="{39D36FD3-85A0-47C3-8038-C86A5E40110C}" destId="{BB386A35-6A99-4A6D-B520-D000E71340AD}" srcOrd="2" destOrd="0" parTransId="{C6BBFB10-8147-422C-AD71-F6338438F599}" sibTransId="{B227BD99-FB4F-4645-B1F2-57D381E8864E}"/>
    <dgm:cxn modelId="{F2CFA3A2-62B9-4B03-AE90-5B2365D8512D}" srcId="{39D36FD3-85A0-47C3-8038-C86A5E40110C}" destId="{646BB08E-EE3F-4B4B-AD3B-0DD657465210}" srcOrd="1" destOrd="0" parTransId="{419A045F-C92A-4830-B441-2F8D3B2093F1}" sibTransId="{52D544C0-357B-4D0E-8E58-AFD689E1E1AF}"/>
    <dgm:cxn modelId="{E6D31D47-51A9-4DCE-B1AF-B5165ACB57A2}" type="presOf" srcId="{39D36FD3-85A0-47C3-8038-C86A5E40110C}" destId="{75F62257-2190-45D5-B4BA-E695D2CD0BCC}" srcOrd="0" destOrd="0" presId="urn:microsoft.com/office/officeart/2005/8/layout/list1"/>
    <dgm:cxn modelId="{AC62D4F4-9403-46A3-8ACB-9EAFF3488FF9}" type="presOf" srcId="{BA4494CD-0B12-44D1-BB30-DAB9F91EC721}" destId="{346FB29E-758B-4119-BF6F-E0158CBE5818}" srcOrd="0" destOrd="0" presId="urn:microsoft.com/office/officeart/2005/8/layout/list1"/>
    <dgm:cxn modelId="{2EC5AECA-B292-45DD-9159-C231B9C9EDE1}" srcId="{39D36FD3-85A0-47C3-8038-C86A5E40110C}" destId="{BA4494CD-0B12-44D1-BB30-DAB9F91EC721}" srcOrd="7" destOrd="0" parTransId="{F38BFDC7-0570-495E-AA44-EE97EFE3C62F}" sibTransId="{34974BCA-6C5A-4EA6-8BB8-760BCF881DC0}"/>
    <dgm:cxn modelId="{4DA31877-8E2A-4A23-8E28-1FE9E61D0F90}" type="presOf" srcId="{C95A52B8-B37A-4BD1-B8A2-FE3AEEC90FED}" destId="{F9C3A372-E4C2-4C84-A36D-E62508778A5E}" srcOrd="0" destOrd="0" presId="urn:microsoft.com/office/officeart/2005/8/layout/list1"/>
    <dgm:cxn modelId="{83E181C9-7C30-40F8-96D3-6CD739D05170}" type="presOf" srcId="{BB386A35-6A99-4A6D-B520-D000E71340AD}" destId="{1A2D6714-F1A4-4107-B5C6-B6D0E377331B}" srcOrd="1" destOrd="0" presId="urn:microsoft.com/office/officeart/2005/8/layout/list1"/>
    <dgm:cxn modelId="{6D196115-5C60-4EF5-AACF-FA600D9DE00B}" type="presOf" srcId="{59D21097-DB91-4305-9F93-997E0B9C8B25}" destId="{2FB01028-97D4-46DE-8449-7FBBF625D209}" srcOrd="0" destOrd="0" presId="urn:microsoft.com/office/officeart/2005/8/layout/list1"/>
    <dgm:cxn modelId="{BE753540-09B4-4A2A-AC00-5B8F4876AAB2}" type="presOf" srcId="{BB386A35-6A99-4A6D-B520-D000E71340AD}" destId="{2A05F56D-415A-4061-959B-D405DAA02E17}" srcOrd="0" destOrd="0" presId="urn:microsoft.com/office/officeart/2005/8/layout/list1"/>
    <dgm:cxn modelId="{C3627A99-BCE7-458C-8B95-44CF2352E71C}" srcId="{39D36FD3-85A0-47C3-8038-C86A5E40110C}" destId="{C95A52B8-B37A-4BD1-B8A2-FE3AEEC90FED}" srcOrd="5" destOrd="0" parTransId="{49741D1B-11CF-4539-ADC2-C70041190E37}" sibTransId="{FE9D7A29-CB60-47C5-864F-38D1FC71730B}"/>
    <dgm:cxn modelId="{8699EA4D-7D2F-4814-B0CC-00D7A2231929}" type="presOf" srcId="{6659CA57-4B89-41FA-B378-59C789925329}" destId="{6B2000EF-3ED2-4513-B07B-F339ADB0508D}" srcOrd="1" destOrd="0" presId="urn:microsoft.com/office/officeart/2005/8/layout/list1"/>
    <dgm:cxn modelId="{DF5AAAF7-4664-446F-86FB-529B1578F6EA}" type="presOf" srcId="{F22A7081-9D38-4829-86DA-960C3E64A22D}" destId="{3894A355-6690-4210-BBF8-91C64E30D31F}" srcOrd="1" destOrd="0" presId="urn:microsoft.com/office/officeart/2005/8/layout/list1"/>
    <dgm:cxn modelId="{A6E96874-72AD-4F4A-A981-F9356721A336}" srcId="{39D36FD3-85A0-47C3-8038-C86A5E40110C}" destId="{F22A7081-9D38-4829-86DA-960C3E64A22D}" srcOrd="4" destOrd="0" parTransId="{896205AE-8F1E-4AF0-85C8-7E738EA4FAD7}" sibTransId="{0671FE61-65B3-43B2-AC71-AC78129BD84B}"/>
    <dgm:cxn modelId="{903D78D6-24E0-47CD-8C7E-171D2335E5F9}" type="presOf" srcId="{646BB08E-EE3F-4B4B-AD3B-0DD657465210}" destId="{05914DA7-55FD-4D01-BEA9-229A1E7F0830}" srcOrd="1" destOrd="0" presId="urn:microsoft.com/office/officeart/2005/8/layout/list1"/>
    <dgm:cxn modelId="{24E1FC72-B298-4F29-B2C6-EE57A4BFC286}" type="presOf" srcId="{F003C8A7-189F-4AF0-989C-E1BFD3DD69EE}" destId="{1F631CDD-B8DE-4F68-B872-5C2CCF80EBB7}" srcOrd="0" destOrd="0" presId="urn:microsoft.com/office/officeart/2005/8/layout/list1"/>
    <dgm:cxn modelId="{B532BCB3-5880-494C-BA3E-7B4C6C5EFAC0}" srcId="{39D36FD3-85A0-47C3-8038-C86A5E40110C}" destId="{59D21097-DB91-4305-9F93-997E0B9C8B25}" srcOrd="3" destOrd="0" parTransId="{43033CEC-4A00-48B2-81FE-B0B43F1E31E2}" sibTransId="{75D1C105-0D8D-4AAB-A49C-5E7EE3BDA40D}"/>
    <dgm:cxn modelId="{0251A887-7EE6-46A6-A6CE-B5E73EBCE9F0}" type="presOf" srcId="{C95A52B8-B37A-4BD1-B8A2-FE3AEEC90FED}" destId="{BC7EADF1-FBB4-4AF7-B8B3-AF59791D8EEE}" srcOrd="1" destOrd="0" presId="urn:microsoft.com/office/officeart/2005/8/layout/list1"/>
    <dgm:cxn modelId="{67496A07-E2DF-4463-9923-9A4D88BE0C9D}" type="presOf" srcId="{646BB08E-EE3F-4B4B-AD3B-0DD657465210}" destId="{901939EA-59E0-4D18-8CA1-F0612C453AC2}" srcOrd="0" destOrd="0" presId="urn:microsoft.com/office/officeart/2005/8/layout/list1"/>
    <dgm:cxn modelId="{64B65706-B887-4ACA-B527-4BFFE8A2334F}" type="presOf" srcId="{F22A7081-9D38-4829-86DA-960C3E64A22D}" destId="{307C959F-0B23-4DCA-B924-35CFF745D30E}" srcOrd="0" destOrd="0" presId="urn:microsoft.com/office/officeart/2005/8/layout/list1"/>
    <dgm:cxn modelId="{86656280-2F50-491C-B4C5-1F1AEBB18088}" type="presOf" srcId="{BA4494CD-0B12-44D1-BB30-DAB9F91EC721}" destId="{19B7E735-7A1B-49A5-8928-CE302E99B770}" srcOrd="1" destOrd="0" presId="urn:microsoft.com/office/officeart/2005/8/layout/list1"/>
    <dgm:cxn modelId="{DEF5C60A-B78E-496A-93F0-DE268E6774DF}" type="presParOf" srcId="{75F62257-2190-45D5-B4BA-E695D2CD0BCC}" destId="{FA590684-6419-489F-BF20-57B06583926F}" srcOrd="0" destOrd="0" presId="urn:microsoft.com/office/officeart/2005/8/layout/list1"/>
    <dgm:cxn modelId="{183DE0A1-2757-4F98-A006-208AF0500FF5}" type="presParOf" srcId="{FA590684-6419-489F-BF20-57B06583926F}" destId="{740DA84C-47F3-473D-8BF9-DC3F267DD7CA}" srcOrd="0" destOrd="0" presId="urn:microsoft.com/office/officeart/2005/8/layout/list1"/>
    <dgm:cxn modelId="{758C779A-F903-4A97-9568-0AEC96AA2F94}" type="presParOf" srcId="{FA590684-6419-489F-BF20-57B06583926F}" destId="{6B2000EF-3ED2-4513-B07B-F339ADB0508D}" srcOrd="1" destOrd="0" presId="urn:microsoft.com/office/officeart/2005/8/layout/list1"/>
    <dgm:cxn modelId="{FDB6AB6B-18AB-446F-B662-43DB98A7FCFC}" type="presParOf" srcId="{75F62257-2190-45D5-B4BA-E695D2CD0BCC}" destId="{4E80FCAF-DAB3-4A9F-B754-B10989A9F5C2}" srcOrd="1" destOrd="0" presId="urn:microsoft.com/office/officeart/2005/8/layout/list1"/>
    <dgm:cxn modelId="{5C429F4D-C0E0-4282-B5A4-8036D6647F34}" type="presParOf" srcId="{75F62257-2190-45D5-B4BA-E695D2CD0BCC}" destId="{3B7634EB-DFF1-4617-B27B-B4405AACC394}" srcOrd="2" destOrd="0" presId="urn:microsoft.com/office/officeart/2005/8/layout/list1"/>
    <dgm:cxn modelId="{078F6278-7D73-4FFD-B3AE-F18CDFF94FBE}" type="presParOf" srcId="{75F62257-2190-45D5-B4BA-E695D2CD0BCC}" destId="{176DCBDE-752E-4F9E-B76F-84797CCF1A1B}" srcOrd="3" destOrd="0" presId="urn:microsoft.com/office/officeart/2005/8/layout/list1"/>
    <dgm:cxn modelId="{7CB2C4D5-C9A4-4FE4-9F9F-9E64D6108DF0}" type="presParOf" srcId="{75F62257-2190-45D5-B4BA-E695D2CD0BCC}" destId="{A0EAF53E-C6E8-4B9D-AF40-5C4BCF72CEE9}" srcOrd="4" destOrd="0" presId="urn:microsoft.com/office/officeart/2005/8/layout/list1"/>
    <dgm:cxn modelId="{62F2D3AA-F2F3-4C07-A358-013083CDE1BA}" type="presParOf" srcId="{A0EAF53E-C6E8-4B9D-AF40-5C4BCF72CEE9}" destId="{901939EA-59E0-4D18-8CA1-F0612C453AC2}" srcOrd="0" destOrd="0" presId="urn:microsoft.com/office/officeart/2005/8/layout/list1"/>
    <dgm:cxn modelId="{8F5EEAE3-3C8E-43B2-8B23-BB448916A7A4}" type="presParOf" srcId="{A0EAF53E-C6E8-4B9D-AF40-5C4BCF72CEE9}" destId="{05914DA7-55FD-4D01-BEA9-229A1E7F0830}" srcOrd="1" destOrd="0" presId="urn:microsoft.com/office/officeart/2005/8/layout/list1"/>
    <dgm:cxn modelId="{82DBAA8F-FDC6-4D32-9844-7155CEAEB7D4}" type="presParOf" srcId="{75F62257-2190-45D5-B4BA-E695D2CD0BCC}" destId="{591ACA7C-8C62-4BA6-958F-2DFCDAAE2D79}" srcOrd="5" destOrd="0" presId="urn:microsoft.com/office/officeart/2005/8/layout/list1"/>
    <dgm:cxn modelId="{831387F8-3DDB-4997-BFF4-DBD082725C7B}" type="presParOf" srcId="{75F62257-2190-45D5-B4BA-E695D2CD0BCC}" destId="{C082FE8E-4853-4C98-9146-DDB1BBD19437}" srcOrd="6" destOrd="0" presId="urn:microsoft.com/office/officeart/2005/8/layout/list1"/>
    <dgm:cxn modelId="{3F6719F1-1414-4F46-9AA0-2D36FB635DFB}" type="presParOf" srcId="{75F62257-2190-45D5-B4BA-E695D2CD0BCC}" destId="{E3708CBA-0603-42AE-ACCF-0112862432CB}" srcOrd="7" destOrd="0" presId="urn:microsoft.com/office/officeart/2005/8/layout/list1"/>
    <dgm:cxn modelId="{0CB40488-0184-4152-B1C5-507891482D0B}" type="presParOf" srcId="{75F62257-2190-45D5-B4BA-E695D2CD0BCC}" destId="{3591CB20-9D83-4BB7-A564-B30DF2150D86}" srcOrd="8" destOrd="0" presId="urn:microsoft.com/office/officeart/2005/8/layout/list1"/>
    <dgm:cxn modelId="{377DAB89-F895-431A-AF70-FAAB7C2FA325}" type="presParOf" srcId="{3591CB20-9D83-4BB7-A564-B30DF2150D86}" destId="{2A05F56D-415A-4061-959B-D405DAA02E17}" srcOrd="0" destOrd="0" presId="urn:microsoft.com/office/officeart/2005/8/layout/list1"/>
    <dgm:cxn modelId="{2962B2B9-D2DE-4AF9-B1D2-B3D9EF6CDBAD}" type="presParOf" srcId="{3591CB20-9D83-4BB7-A564-B30DF2150D86}" destId="{1A2D6714-F1A4-4107-B5C6-B6D0E377331B}" srcOrd="1" destOrd="0" presId="urn:microsoft.com/office/officeart/2005/8/layout/list1"/>
    <dgm:cxn modelId="{15E57AA0-1C40-4EE2-A282-4DC6F9D0CF41}" type="presParOf" srcId="{75F62257-2190-45D5-B4BA-E695D2CD0BCC}" destId="{823448C7-3303-40A7-92C4-E492CBB00AC5}" srcOrd="9" destOrd="0" presId="urn:microsoft.com/office/officeart/2005/8/layout/list1"/>
    <dgm:cxn modelId="{36838312-C45C-47FE-9C0F-D5896C861DF6}" type="presParOf" srcId="{75F62257-2190-45D5-B4BA-E695D2CD0BCC}" destId="{BC91324C-21BD-4D63-A1B6-AD3495D08495}" srcOrd="10" destOrd="0" presId="urn:microsoft.com/office/officeart/2005/8/layout/list1"/>
    <dgm:cxn modelId="{5C979FCD-1420-48CC-8F45-93B978F80EBC}" type="presParOf" srcId="{75F62257-2190-45D5-B4BA-E695D2CD0BCC}" destId="{BB60FB97-6EB3-4601-BBF3-24E32EDEDCAE}" srcOrd="11" destOrd="0" presId="urn:microsoft.com/office/officeart/2005/8/layout/list1"/>
    <dgm:cxn modelId="{BFED31DD-22C5-4CAA-8E40-C9C5042BEC69}" type="presParOf" srcId="{75F62257-2190-45D5-B4BA-E695D2CD0BCC}" destId="{3FD7A874-6251-4757-BF36-E6730F18DE5C}" srcOrd="12" destOrd="0" presId="urn:microsoft.com/office/officeart/2005/8/layout/list1"/>
    <dgm:cxn modelId="{CFEDA957-556F-401C-9E4F-FF926A223923}" type="presParOf" srcId="{3FD7A874-6251-4757-BF36-E6730F18DE5C}" destId="{2FB01028-97D4-46DE-8449-7FBBF625D209}" srcOrd="0" destOrd="0" presId="urn:microsoft.com/office/officeart/2005/8/layout/list1"/>
    <dgm:cxn modelId="{33341435-DA0E-4C21-BC1A-98C98748A05D}" type="presParOf" srcId="{3FD7A874-6251-4757-BF36-E6730F18DE5C}" destId="{4061D90C-69A4-4C3F-9D05-B11CD5EC2A48}" srcOrd="1" destOrd="0" presId="urn:microsoft.com/office/officeart/2005/8/layout/list1"/>
    <dgm:cxn modelId="{15E37009-A3FE-4303-A5BE-2E247406CF11}" type="presParOf" srcId="{75F62257-2190-45D5-B4BA-E695D2CD0BCC}" destId="{2400091A-9D21-4019-832D-40886306CAFE}" srcOrd="13" destOrd="0" presId="urn:microsoft.com/office/officeart/2005/8/layout/list1"/>
    <dgm:cxn modelId="{56BC0AD9-2631-43F7-9CFF-BFCF86F59BBD}" type="presParOf" srcId="{75F62257-2190-45D5-B4BA-E695D2CD0BCC}" destId="{2D32D70F-F5EF-4D9A-8A09-0FA0547AC3C7}" srcOrd="14" destOrd="0" presId="urn:microsoft.com/office/officeart/2005/8/layout/list1"/>
    <dgm:cxn modelId="{E93B2879-8705-4EA4-B6F6-12CD1F7D3A05}" type="presParOf" srcId="{75F62257-2190-45D5-B4BA-E695D2CD0BCC}" destId="{2117086D-65B5-478F-96D3-F7263CD135AC}" srcOrd="15" destOrd="0" presId="urn:microsoft.com/office/officeart/2005/8/layout/list1"/>
    <dgm:cxn modelId="{6C6CBC0B-DC09-4E6D-B7DC-D44F9953868B}" type="presParOf" srcId="{75F62257-2190-45D5-B4BA-E695D2CD0BCC}" destId="{1C155B51-7556-4311-8D95-8256E371D517}" srcOrd="16" destOrd="0" presId="urn:microsoft.com/office/officeart/2005/8/layout/list1"/>
    <dgm:cxn modelId="{F734827B-DD9E-4190-9913-053F68FDD2ED}" type="presParOf" srcId="{1C155B51-7556-4311-8D95-8256E371D517}" destId="{307C959F-0B23-4DCA-B924-35CFF745D30E}" srcOrd="0" destOrd="0" presId="urn:microsoft.com/office/officeart/2005/8/layout/list1"/>
    <dgm:cxn modelId="{84817A8E-6B65-459B-8BF0-EAD121DB59E6}" type="presParOf" srcId="{1C155B51-7556-4311-8D95-8256E371D517}" destId="{3894A355-6690-4210-BBF8-91C64E30D31F}" srcOrd="1" destOrd="0" presId="urn:microsoft.com/office/officeart/2005/8/layout/list1"/>
    <dgm:cxn modelId="{4800EF22-58A0-4E14-B80D-C51813D0CF13}" type="presParOf" srcId="{75F62257-2190-45D5-B4BA-E695D2CD0BCC}" destId="{0BD04BB1-3F38-42F8-9F73-ABB95A15C116}" srcOrd="17" destOrd="0" presId="urn:microsoft.com/office/officeart/2005/8/layout/list1"/>
    <dgm:cxn modelId="{97C8883D-669B-4AD8-AE48-73B6B6E0242D}" type="presParOf" srcId="{75F62257-2190-45D5-B4BA-E695D2CD0BCC}" destId="{88651F6B-5855-4751-B280-9742AFF5C36B}" srcOrd="18" destOrd="0" presId="urn:microsoft.com/office/officeart/2005/8/layout/list1"/>
    <dgm:cxn modelId="{BB14F9FF-E527-4FC2-A955-AD3FF40B62A7}" type="presParOf" srcId="{75F62257-2190-45D5-B4BA-E695D2CD0BCC}" destId="{25E617B8-9CF7-471F-B9FE-48DF4952611E}" srcOrd="19" destOrd="0" presId="urn:microsoft.com/office/officeart/2005/8/layout/list1"/>
    <dgm:cxn modelId="{184B84B1-062F-484A-8903-E18429A327E5}" type="presParOf" srcId="{75F62257-2190-45D5-B4BA-E695D2CD0BCC}" destId="{E69B0D86-553E-4A8D-8F7B-F24ABAB5AEA3}" srcOrd="20" destOrd="0" presId="urn:microsoft.com/office/officeart/2005/8/layout/list1"/>
    <dgm:cxn modelId="{601E9545-ED84-44A5-97A4-9FA71A79154D}" type="presParOf" srcId="{E69B0D86-553E-4A8D-8F7B-F24ABAB5AEA3}" destId="{F9C3A372-E4C2-4C84-A36D-E62508778A5E}" srcOrd="0" destOrd="0" presId="urn:microsoft.com/office/officeart/2005/8/layout/list1"/>
    <dgm:cxn modelId="{B8B4499D-1FCC-43B9-88D2-C6CE0C854BBC}" type="presParOf" srcId="{E69B0D86-553E-4A8D-8F7B-F24ABAB5AEA3}" destId="{BC7EADF1-FBB4-4AF7-B8B3-AF59791D8EEE}" srcOrd="1" destOrd="0" presId="urn:microsoft.com/office/officeart/2005/8/layout/list1"/>
    <dgm:cxn modelId="{70E0EBA1-8FAD-4E33-91C0-9E4DC3D646BD}" type="presParOf" srcId="{75F62257-2190-45D5-B4BA-E695D2CD0BCC}" destId="{386EB63D-889C-490F-BED8-582E4F8B5834}" srcOrd="21" destOrd="0" presId="urn:microsoft.com/office/officeart/2005/8/layout/list1"/>
    <dgm:cxn modelId="{6CFE2F18-F389-46D6-8147-A56FF48628FA}" type="presParOf" srcId="{75F62257-2190-45D5-B4BA-E695D2CD0BCC}" destId="{577075F1-AF96-4744-8DD8-D583EC69B8D2}" srcOrd="22" destOrd="0" presId="urn:microsoft.com/office/officeart/2005/8/layout/list1"/>
    <dgm:cxn modelId="{CA2ACD47-19C2-4702-B647-FFA591395F68}" type="presParOf" srcId="{75F62257-2190-45D5-B4BA-E695D2CD0BCC}" destId="{67D52887-6539-451C-998D-3858D5367E5C}" srcOrd="23" destOrd="0" presId="urn:microsoft.com/office/officeart/2005/8/layout/list1"/>
    <dgm:cxn modelId="{03D24DCC-3A4F-417A-A113-691DCFE2E666}" type="presParOf" srcId="{75F62257-2190-45D5-B4BA-E695D2CD0BCC}" destId="{D89F4645-AFBD-47F6-9EDA-D564C3112BAB}" srcOrd="24" destOrd="0" presId="urn:microsoft.com/office/officeart/2005/8/layout/list1"/>
    <dgm:cxn modelId="{908F8239-F56D-47B3-87E6-D2B576EDE9C9}" type="presParOf" srcId="{D89F4645-AFBD-47F6-9EDA-D564C3112BAB}" destId="{1F631CDD-B8DE-4F68-B872-5C2CCF80EBB7}" srcOrd="0" destOrd="0" presId="urn:microsoft.com/office/officeart/2005/8/layout/list1"/>
    <dgm:cxn modelId="{57D20FA5-BB2C-4278-9B3F-D192BC7DA63B}" type="presParOf" srcId="{D89F4645-AFBD-47F6-9EDA-D564C3112BAB}" destId="{C1FB3900-9CC0-49E4-AD34-3C753780DC4D}" srcOrd="1" destOrd="0" presId="urn:microsoft.com/office/officeart/2005/8/layout/list1"/>
    <dgm:cxn modelId="{D3769C51-2CC7-42EC-86E9-36109CD33495}" type="presParOf" srcId="{75F62257-2190-45D5-B4BA-E695D2CD0BCC}" destId="{21E1C255-2E2F-422B-AA18-DD7196FA4CA0}" srcOrd="25" destOrd="0" presId="urn:microsoft.com/office/officeart/2005/8/layout/list1"/>
    <dgm:cxn modelId="{04F9CD76-194B-4677-8C86-2CBEFA51FEDB}" type="presParOf" srcId="{75F62257-2190-45D5-B4BA-E695D2CD0BCC}" destId="{F94993CE-BF74-4075-81FA-5BEFF37883B2}" srcOrd="26" destOrd="0" presId="urn:microsoft.com/office/officeart/2005/8/layout/list1"/>
    <dgm:cxn modelId="{772B2EEF-080B-4DEA-8E67-D8EEBEB3BB31}" type="presParOf" srcId="{75F62257-2190-45D5-B4BA-E695D2CD0BCC}" destId="{3A9D1B69-0930-40BD-90FB-5BB79D20E104}" srcOrd="27" destOrd="0" presId="urn:microsoft.com/office/officeart/2005/8/layout/list1"/>
    <dgm:cxn modelId="{4AD5CBBF-02CE-477C-A68C-FF44FFAF2EAF}" type="presParOf" srcId="{75F62257-2190-45D5-B4BA-E695D2CD0BCC}" destId="{5950FF7E-8CA2-45F9-AEBF-C90D8B9CFF6F}" srcOrd="28" destOrd="0" presId="urn:microsoft.com/office/officeart/2005/8/layout/list1"/>
    <dgm:cxn modelId="{61447737-95D9-4C67-B8F5-E2084877BBEC}" type="presParOf" srcId="{5950FF7E-8CA2-45F9-AEBF-C90D8B9CFF6F}" destId="{346FB29E-758B-4119-BF6F-E0158CBE5818}" srcOrd="0" destOrd="0" presId="urn:microsoft.com/office/officeart/2005/8/layout/list1"/>
    <dgm:cxn modelId="{874BA999-7E25-45FC-AFEA-D15882320786}" type="presParOf" srcId="{5950FF7E-8CA2-45F9-AEBF-C90D8B9CFF6F}" destId="{19B7E735-7A1B-49A5-8928-CE302E99B770}" srcOrd="1" destOrd="0" presId="urn:microsoft.com/office/officeart/2005/8/layout/list1"/>
    <dgm:cxn modelId="{18B4A90F-6BCE-4B65-AB69-AD8588BC57F9}" type="presParOf" srcId="{75F62257-2190-45D5-B4BA-E695D2CD0BCC}" destId="{DC35EE3D-5C14-4E33-A504-13B9C8115971}" srcOrd="29" destOrd="0" presId="urn:microsoft.com/office/officeart/2005/8/layout/list1"/>
    <dgm:cxn modelId="{7BB1040B-9963-473D-AF96-ACF6A24E5491}" type="presParOf" srcId="{75F62257-2190-45D5-B4BA-E695D2CD0BCC}" destId="{32CC416A-4393-48B9-9CC9-101A771B8A6D}" srcOrd="30" destOrd="0" presId="urn:microsoft.com/office/officeart/2005/8/layout/list1"/>
  </dgm:cxnLst>
  <dgm:bg/>
  <dgm:whole/>
</dgm:dataModel>
</file>

<file path=ppt/diagrams/data12.xml><?xml version="1.0" encoding="utf-8"?>
<dgm:dataModel xmlns:dgm="http://schemas.openxmlformats.org/drawingml/2006/diagram" xmlns:a="http://schemas.openxmlformats.org/drawingml/2006/main">
  <dgm:ptLst>
    <dgm:pt modelId="{F49B0E2C-08B6-4D50-91F0-8C997312011F}"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93E056B0-CF17-4BED-9E95-1485FF2110F2}">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LIASION</a:t>
          </a:r>
          <a:endParaRPr lang="en-US" dirty="0">
            <a:latin typeface="Arial Narrow" pitchFamily="34" charset="0"/>
          </a:endParaRPr>
        </a:p>
      </dgm:t>
    </dgm:pt>
    <dgm:pt modelId="{A54CE92B-BFC7-42A7-973C-AC2C6CA07A35}" type="parTrans" cxnId="{0D9442A0-3F70-4054-A4F1-32E129FAFFE9}">
      <dgm:prSet/>
      <dgm:spPr/>
      <dgm:t>
        <a:bodyPr/>
        <a:lstStyle/>
        <a:p>
          <a:endParaRPr lang="en-US"/>
        </a:p>
      </dgm:t>
    </dgm:pt>
    <dgm:pt modelId="{F724FF31-504F-44A6-84B5-083D90E56E48}" type="sibTrans" cxnId="{0D9442A0-3F70-4054-A4F1-32E129FAFFE9}">
      <dgm:prSet/>
      <dgm:spPr/>
      <dgm:t>
        <a:bodyPr/>
        <a:lstStyle/>
        <a:p>
          <a:endParaRPr lang="en-US"/>
        </a:p>
      </dgm:t>
    </dgm:pt>
    <dgm:pt modelId="{88078F19-2EB3-4D10-9696-56A420C05DA8}">
      <dgm:prSet phldrT="[Text]" custT="1"/>
      <dgm:spPr/>
      <dgm:t>
        <a:bodyPr/>
        <a:lstStyle/>
        <a:p>
          <a:r>
            <a:rPr lang="en-US" sz="800" dirty="0" smtClean="0">
              <a:latin typeface="Arial Narrow" pitchFamily="34" charset="0"/>
            </a:rPr>
            <a:t>ONLY LIASION </a:t>
          </a:r>
        </a:p>
        <a:p>
          <a:r>
            <a:rPr lang="en-US" sz="800" dirty="0" smtClean="0">
              <a:latin typeface="Arial Narrow" pitchFamily="34" charset="0"/>
            </a:rPr>
            <a:t>NO BUSINESS</a:t>
          </a:r>
          <a:endParaRPr lang="en-US" sz="800" dirty="0">
            <a:latin typeface="Arial Narrow" pitchFamily="34" charset="0"/>
          </a:endParaRPr>
        </a:p>
      </dgm:t>
    </dgm:pt>
    <dgm:pt modelId="{0734660F-4775-4719-B411-983F99AED0F2}" type="parTrans" cxnId="{FB92FB79-513A-4D3B-9667-1B698105384E}">
      <dgm:prSet/>
      <dgm:spPr/>
      <dgm:t>
        <a:bodyPr/>
        <a:lstStyle/>
        <a:p>
          <a:endParaRPr lang="en-US"/>
        </a:p>
      </dgm:t>
    </dgm:pt>
    <dgm:pt modelId="{AB86857E-74D9-4C42-B0F8-965DD20D88D3}" type="sibTrans" cxnId="{FB92FB79-513A-4D3B-9667-1B698105384E}">
      <dgm:prSet/>
      <dgm:spPr/>
      <dgm:t>
        <a:bodyPr/>
        <a:lstStyle/>
        <a:p>
          <a:endParaRPr lang="en-US"/>
        </a:p>
      </dgm:t>
    </dgm:pt>
    <dgm:pt modelId="{313E1FD1-0501-421A-B9AB-C308CE87847B}">
      <dgm:prSet phldrT="[Text]" custT="1"/>
      <dgm:spPr/>
      <dgm:t>
        <a:bodyPr/>
        <a:lstStyle/>
        <a:p>
          <a:r>
            <a:rPr lang="en-US" sz="800" dirty="0" smtClean="0">
              <a:latin typeface="Arial Narrow" pitchFamily="34" charset="0"/>
            </a:rPr>
            <a:t>NO LEGAL </a:t>
          </a:r>
        </a:p>
        <a:p>
          <a:r>
            <a:rPr lang="en-US" sz="800" dirty="0" smtClean="0">
              <a:latin typeface="Arial Narrow" pitchFamily="34" charset="0"/>
            </a:rPr>
            <a:t>STANDING</a:t>
          </a:r>
          <a:endParaRPr lang="en-US" sz="800" dirty="0">
            <a:latin typeface="Arial Narrow" pitchFamily="34" charset="0"/>
          </a:endParaRPr>
        </a:p>
      </dgm:t>
    </dgm:pt>
    <dgm:pt modelId="{D62E8F58-2AFC-446F-AA03-39A709D431B7}" type="parTrans" cxnId="{3A656002-906B-4797-A2EF-EFE80A72BF5D}">
      <dgm:prSet/>
      <dgm:spPr/>
      <dgm:t>
        <a:bodyPr/>
        <a:lstStyle/>
        <a:p>
          <a:endParaRPr lang="en-US"/>
        </a:p>
      </dgm:t>
    </dgm:pt>
    <dgm:pt modelId="{A0A8C53C-F49E-448A-B0F6-5DAF569A6CF0}" type="sibTrans" cxnId="{3A656002-906B-4797-A2EF-EFE80A72BF5D}">
      <dgm:prSet/>
      <dgm:spPr/>
      <dgm:t>
        <a:bodyPr/>
        <a:lstStyle/>
        <a:p>
          <a:endParaRPr lang="en-US"/>
        </a:p>
      </dgm:t>
    </dgm:pt>
    <dgm:pt modelId="{2C9BB179-7A37-46D0-967D-E5B5F2B14478}">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BRANCH</a:t>
          </a:r>
          <a:endParaRPr lang="en-US" dirty="0">
            <a:latin typeface="Arial Narrow" pitchFamily="34" charset="0"/>
          </a:endParaRPr>
        </a:p>
      </dgm:t>
    </dgm:pt>
    <dgm:pt modelId="{E7B56CBE-2683-48D3-8D15-1EF8E629D779}" type="parTrans" cxnId="{7E945A37-DA0A-4CE6-BD6D-6A1B444DE21A}">
      <dgm:prSet/>
      <dgm:spPr/>
      <dgm:t>
        <a:bodyPr/>
        <a:lstStyle/>
        <a:p>
          <a:endParaRPr lang="en-US"/>
        </a:p>
      </dgm:t>
    </dgm:pt>
    <dgm:pt modelId="{F9C804CC-E733-48D5-8EAB-5FE12073C15C}" type="sibTrans" cxnId="{7E945A37-DA0A-4CE6-BD6D-6A1B444DE21A}">
      <dgm:prSet/>
      <dgm:spPr/>
      <dgm:t>
        <a:bodyPr/>
        <a:lstStyle/>
        <a:p>
          <a:endParaRPr lang="en-US"/>
        </a:p>
      </dgm:t>
    </dgm:pt>
    <dgm:pt modelId="{ECB90A15-A6D8-4DF9-8DF3-CFF7ADA31050}">
      <dgm:prSet phldrT="[Text]" custT="1"/>
      <dgm:spPr/>
      <dgm:t>
        <a:bodyPr/>
        <a:lstStyle/>
        <a:p>
          <a:r>
            <a:rPr lang="en-US" sz="800" dirty="0" smtClean="0">
              <a:latin typeface="Arial Narrow" pitchFamily="34" charset="0"/>
            </a:rPr>
            <a:t>ACTIVITY OF </a:t>
          </a:r>
        </a:p>
        <a:p>
          <a:r>
            <a:rPr lang="en-US" sz="800" dirty="0" smtClean="0">
              <a:latin typeface="Arial Narrow" pitchFamily="34" charset="0"/>
            </a:rPr>
            <a:t>PARENT CO</a:t>
          </a:r>
          <a:endParaRPr lang="en-US" sz="800" dirty="0">
            <a:latin typeface="Arial Narrow" pitchFamily="34" charset="0"/>
          </a:endParaRPr>
        </a:p>
      </dgm:t>
    </dgm:pt>
    <dgm:pt modelId="{6271B197-E520-4BFF-B66B-7BCF2253135C}" type="parTrans" cxnId="{2D91C594-881D-4831-8103-3BB74ACD48FC}">
      <dgm:prSet/>
      <dgm:spPr/>
      <dgm:t>
        <a:bodyPr/>
        <a:lstStyle/>
        <a:p>
          <a:endParaRPr lang="en-US"/>
        </a:p>
      </dgm:t>
    </dgm:pt>
    <dgm:pt modelId="{6F3BADA5-0C87-43C1-8340-10BB9D0B9011}" type="sibTrans" cxnId="{2D91C594-881D-4831-8103-3BB74ACD48FC}">
      <dgm:prSet/>
      <dgm:spPr/>
      <dgm:t>
        <a:bodyPr/>
        <a:lstStyle/>
        <a:p>
          <a:endParaRPr lang="en-US"/>
        </a:p>
      </dgm:t>
    </dgm:pt>
    <dgm:pt modelId="{361D34F6-2E2A-4FF7-9B16-CB198571DFCA}">
      <dgm:prSet phldrT="[Text]" custT="1"/>
      <dgm:spPr/>
      <dgm:t>
        <a:bodyPr/>
        <a:lstStyle/>
        <a:p>
          <a:r>
            <a:rPr lang="en-US" sz="800" dirty="0" smtClean="0">
              <a:latin typeface="Arial Narrow" pitchFamily="34" charset="0"/>
            </a:rPr>
            <a:t>NO LEGAL </a:t>
          </a:r>
        </a:p>
        <a:p>
          <a:r>
            <a:rPr lang="en-US" sz="800" dirty="0" smtClean="0">
              <a:latin typeface="Arial Narrow" pitchFamily="34" charset="0"/>
            </a:rPr>
            <a:t>STANDING</a:t>
          </a:r>
          <a:endParaRPr lang="en-US" sz="800" dirty="0">
            <a:latin typeface="Arial Narrow" pitchFamily="34" charset="0"/>
          </a:endParaRPr>
        </a:p>
      </dgm:t>
    </dgm:pt>
    <dgm:pt modelId="{2B8125A1-D970-405B-87BF-D086450EDF96}" type="parTrans" cxnId="{A0DF690F-2B33-44C4-8F51-E76C1394B2EB}">
      <dgm:prSet/>
      <dgm:spPr/>
      <dgm:t>
        <a:bodyPr/>
        <a:lstStyle/>
        <a:p>
          <a:endParaRPr lang="en-US"/>
        </a:p>
      </dgm:t>
    </dgm:pt>
    <dgm:pt modelId="{13C47BDA-4051-44D8-8536-9C9B48B44129}" type="sibTrans" cxnId="{A0DF690F-2B33-44C4-8F51-E76C1394B2EB}">
      <dgm:prSet/>
      <dgm:spPr/>
      <dgm:t>
        <a:bodyPr/>
        <a:lstStyle/>
        <a:p>
          <a:endParaRPr lang="en-US"/>
        </a:p>
      </dgm:t>
    </dgm:pt>
    <dgm:pt modelId="{319EBA8D-B039-40D1-A848-E6A2BE1A2728}">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WHOLLY OWNED SUBSIDIARY</a:t>
          </a:r>
          <a:endParaRPr lang="en-US" dirty="0">
            <a:latin typeface="Arial Narrow" pitchFamily="34" charset="0"/>
          </a:endParaRPr>
        </a:p>
      </dgm:t>
    </dgm:pt>
    <dgm:pt modelId="{77012681-C840-4919-A569-E5B5DB346CCB}" type="parTrans" cxnId="{74A2D65D-97D5-4F69-A420-5CB19F5281EC}">
      <dgm:prSet/>
      <dgm:spPr/>
      <dgm:t>
        <a:bodyPr/>
        <a:lstStyle/>
        <a:p>
          <a:endParaRPr lang="en-US"/>
        </a:p>
      </dgm:t>
    </dgm:pt>
    <dgm:pt modelId="{0768F025-25A4-4B21-8949-0B33885B6C9F}" type="sibTrans" cxnId="{74A2D65D-97D5-4F69-A420-5CB19F5281EC}">
      <dgm:prSet/>
      <dgm:spPr/>
      <dgm:t>
        <a:bodyPr/>
        <a:lstStyle/>
        <a:p>
          <a:endParaRPr lang="en-US"/>
        </a:p>
      </dgm:t>
    </dgm:pt>
    <dgm:pt modelId="{2947A658-03F4-4D4B-BB8A-A2BB42BFD25E}">
      <dgm:prSet custT="1"/>
      <dgm:spPr/>
      <dgm:t>
        <a:bodyPr/>
        <a:lstStyle/>
        <a:p>
          <a:r>
            <a:rPr lang="en-US" sz="800" dirty="0" smtClean="0">
              <a:latin typeface="Arial Narrow" pitchFamily="34" charset="0"/>
            </a:rPr>
            <a:t>REPRESENTATION &amp;</a:t>
          </a:r>
        </a:p>
        <a:p>
          <a:r>
            <a:rPr lang="en-US" sz="800" dirty="0" smtClean="0">
              <a:latin typeface="Arial Narrow" pitchFamily="34" charset="0"/>
            </a:rPr>
            <a:t> PROMOTION</a:t>
          </a:r>
          <a:endParaRPr lang="en-US" sz="800" dirty="0">
            <a:latin typeface="Arial Narrow" pitchFamily="34" charset="0"/>
          </a:endParaRPr>
        </a:p>
      </dgm:t>
    </dgm:pt>
    <dgm:pt modelId="{F7142403-74A0-4B4E-9EFE-F30BD2CD3DDC}" type="parTrans" cxnId="{3CA8F00B-AC0C-4ECD-BF89-A9C4160D7723}">
      <dgm:prSet/>
      <dgm:spPr/>
      <dgm:t>
        <a:bodyPr/>
        <a:lstStyle/>
        <a:p>
          <a:endParaRPr lang="en-US"/>
        </a:p>
      </dgm:t>
    </dgm:pt>
    <dgm:pt modelId="{F9D70C79-C80D-4699-AF3C-417BED6910C3}" type="sibTrans" cxnId="{3CA8F00B-AC0C-4ECD-BF89-A9C4160D7723}">
      <dgm:prSet/>
      <dgm:spPr/>
      <dgm:t>
        <a:bodyPr/>
        <a:lstStyle/>
        <a:p>
          <a:endParaRPr lang="en-US"/>
        </a:p>
      </dgm:t>
    </dgm:pt>
    <dgm:pt modelId="{15A1BEAE-81C6-446A-91A5-B6168DA69213}">
      <dgm:prSet/>
      <dgm:spPr/>
      <dgm:t>
        <a:bodyPr/>
        <a:lstStyle/>
        <a:p>
          <a:r>
            <a:rPr lang="en-US" dirty="0" smtClean="0">
              <a:latin typeface="Arial Narrow" pitchFamily="34" charset="0"/>
            </a:rPr>
            <a:t>PARENT CO</a:t>
          </a:r>
        </a:p>
        <a:p>
          <a:r>
            <a:rPr lang="en-US" dirty="0" smtClean="0">
              <a:latin typeface="Arial Narrow" pitchFamily="34" charset="0"/>
            </a:rPr>
            <a:t>PROFITABLE </a:t>
          </a:r>
        </a:p>
        <a:p>
          <a:r>
            <a:rPr lang="en-US" dirty="0" smtClean="0">
              <a:latin typeface="Arial Narrow" pitchFamily="34" charset="0"/>
            </a:rPr>
            <a:t>LAST 3 YEARS</a:t>
          </a:r>
          <a:endParaRPr lang="en-US" dirty="0">
            <a:latin typeface="Arial Narrow" pitchFamily="34" charset="0"/>
          </a:endParaRPr>
        </a:p>
      </dgm:t>
    </dgm:pt>
    <dgm:pt modelId="{4D427E5C-74A5-4966-9C6B-E1A983FF2D4C}" type="parTrans" cxnId="{40B6BB95-EC16-4B8C-86CA-0EF6CC330754}">
      <dgm:prSet/>
      <dgm:spPr/>
      <dgm:t>
        <a:bodyPr/>
        <a:lstStyle/>
        <a:p>
          <a:endParaRPr lang="en-US"/>
        </a:p>
      </dgm:t>
    </dgm:pt>
    <dgm:pt modelId="{745A0399-815F-4120-989B-E53E5B1AB704}" type="sibTrans" cxnId="{40B6BB95-EC16-4B8C-86CA-0EF6CC330754}">
      <dgm:prSet/>
      <dgm:spPr/>
      <dgm:t>
        <a:bodyPr/>
        <a:lstStyle/>
        <a:p>
          <a:endParaRPr lang="en-US"/>
        </a:p>
      </dgm:t>
    </dgm:pt>
    <dgm:pt modelId="{45E585DD-D3B8-411B-8F2B-B59817CA8B1F}">
      <dgm:prSet custT="1"/>
      <dgm:spPr/>
      <dgm:t>
        <a:bodyPr/>
        <a:lstStyle/>
        <a:p>
          <a:r>
            <a:rPr lang="en-US" sz="800" dirty="0" smtClean="0">
              <a:latin typeface="Arial Narrow" pitchFamily="34" charset="0"/>
            </a:rPr>
            <a:t>NO COMMERCIAL ACTIVITY</a:t>
          </a:r>
          <a:endParaRPr lang="en-US" sz="800" dirty="0">
            <a:latin typeface="Arial Narrow" pitchFamily="34" charset="0"/>
          </a:endParaRPr>
        </a:p>
      </dgm:t>
    </dgm:pt>
    <dgm:pt modelId="{ED5E084B-D61E-4D7B-B00E-409C7F5E1177}" type="parTrans" cxnId="{2242425D-BE53-485B-A806-8B5DF554C4DD}">
      <dgm:prSet/>
      <dgm:spPr/>
      <dgm:t>
        <a:bodyPr/>
        <a:lstStyle/>
        <a:p>
          <a:endParaRPr lang="en-US"/>
        </a:p>
      </dgm:t>
    </dgm:pt>
    <dgm:pt modelId="{83FE66B8-F402-4C64-AA11-BFB03B7BB183}" type="sibTrans" cxnId="{2242425D-BE53-485B-A806-8B5DF554C4DD}">
      <dgm:prSet/>
      <dgm:spPr/>
      <dgm:t>
        <a:bodyPr/>
        <a:lstStyle/>
        <a:p>
          <a:endParaRPr lang="en-US"/>
        </a:p>
      </dgm:t>
    </dgm:pt>
    <dgm:pt modelId="{8727BC53-E4FB-4DFC-8C89-CE56960F3409}">
      <dgm:prSet custT="1"/>
      <dgm:spPr/>
      <dgm:t>
        <a:bodyPr/>
        <a:lstStyle/>
        <a:p>
          <a:r>
            <a:rPr lang="en-US" sz="800" dirty="0" smtClean="0">
              <a:latin typeface="Arial Narrow" pitchFamily="34" charset="0"/>
            </a:rPr>
            <a:t>IMPORT, EXPORT, </a:t>
          </a:r>
        </a:p>
        <a:p>
          <a:r>
            <a:rPr lang="en-US" sz="800" dirty="0" smtClean="0">
              <a:latin typeface="Arial Narrow" pitchFamily="34" charset="0"/>
            </a:rPr>
            <a:t>TECHNICAL SERVICES,</a:t>
          </a:r>
        </a:p>
        <a:p>
          <a:r>
            <a:rPr lang="en-US" sz="800" dirty="0" smtClean="0">
              <a:latin typeface="Arial Narrow" pitchFamily="34" charset="0"/>
            </a:rPr>
            <a:t>COLLOBORATIONS, RESERACH</a:t>
          </a:r>
          <a:endParaRPr lang="en-US" sz="800" dirty="0">
            <a:latin typeface="Arial Narrow" pitchFamily="34" charset="0"/>
          </a:endParaRPr>
        </a:p>
      </dgm:t>
    </dgm:pt>
    <dgm:pt modelId="{70F07E34-0849-4049-9857-678A1C6B1F93}" type="parTrans" cxnId="{10E76AE9-5942-4C83-AEE0-CDEE2DDD4A69}">
      <dgm:prSet/>
      <dgm:spPr/>
      <dgm:t>
        <a:bodyPr/>
        <a:lstStyle/>
        <a:p>
          <a:endParaRPr lang="en-US"/>
        </a:p>
      </dgm:t>
    </dgm:pt>
    <dgm:pt modelId="{E57DDE3E-9C8C-4DD3-91D7-17ED7E13E86E}" type="sibTrans" cxnId="{10E76AE9-5942-4C83-AEE0-CDEE2DDD4A69}">
      <dgm:prSet/>
      <dgm:spPr/>
      <dgm:t>
        <a:bodyPr/>
        <a:lstStyle/>
        <a:p>
          <a:endParaRPr lang="en-US"/>
        </a:p>
      </dgm:t>
    </dgm:pt>
    <dgm:pt modelId="{9E1EEAEC-866F-4B95-9352-9558CB477171}">
      <dgm:prSet custT="1"/>
      <dgm:spPr/>
      <dgm:t>
        <a:bodyPr/>
        <a:lstStyle/>
        <a:p>
          <a:r>
            <a:rPr lang="en-US" sz="800" dirty="0" smtClean="0">
              <a:latin typeface="Arial Narrow" pitchFamily="34" charset="0"/>
            </a:rPr>
            <a:t>PARENT CO </a:t>
          </a:r>
        </a:p>
        <a:p>
          <a:r>
            <a:rPr lang="en-US" sz="800" dirty="0" smtClean="0">
              <a:latin typeface="Arial Narrow" pitchFamily="34" charset="0"/>
            </a:rPr>
            <a:t>PROFITABLE </a:t>
          </a:r>
        </a:p>
        <a:p>
          <a:r>
            <a:rPr lang="en-US" sz="800" dirty="0" smtClean="0">
              <a:latin typeface="Arial Narrow" pitchFamily="34" charset="0"/>
            </a:rPr>
            <a:t>LAST 5 YEARS</a:t>
          </a:r>
          <a:endParaRPr lang="en-US" sz="800" dirty="0">
            <a:latin typeface="Arial Narrow" pitchFamily="34" charset="0"/>
          </a:endParaRPr>
        </a:p>
      </dgm:t>
    </dgm:pt>
    <dgm:pt modelId="{AC4F3991-14CE-4928-A9EA-354775CA794B}" type="parTrans" cxnId="{F4B17344-8982-4850-94EA-0C8D35273ABD}">
      <dgm:prSet/>
      <dgm:spPr/>
      <dgm:t>
        <a:bodyPr/>
        <a:lstStyle/>
        <a:p>
          <a:endParaRPr lang="en-US"/>
        </a:p>
      </dgm:t>
    </dgm:pt>
    <dgm:pt modelId="{C1F5D7FA-8C89-40DF-ABC0-3F931727597F}" type="sibTrans" cxnId="{F4B17344-8982-4850-94EA-0C8D35273ABD}">
      <dgm:prSet/>
      <dgm:spPr/>
      <dgm:t>
        <a:bodyPr/>
        <a:lstStyle/>
        <a:p>
          <a:endParaRPr lang="en-US"/>
        </a:p>
      </dgm:t>
    </dgm:pt>
    <dgm:pt modelId="{B82A0C3C-0478-4B13-9BA7-8B1031E2A4B3}">
      <dgm:prSet custT="1"/>
      <dgm:spPr/>
      <dgm:t>
        <a:bodyPr/>
        <a:lstStyle/>
        <a:p>
          <a:r>
            <a:rPr lang="en-US" sz="800" dirty="0" smtClean="0">
              <a:latin typeface="Arial Narrow" pitchFamily="34" charset="0"/>
            </a:rPr>
            <a:t>NO EXPANSION</a:t>
          </a:r>
        </a:p>
        <a:p>
          <a:r>
            <a:rPr lang="en-US" sz="800" dirty="0" smtClean="0">
              <a:latin typeface="Arial Narrow" pitchFamily="34" charset="0"/>
            </a:rPr>
            <a:t>NO RETAIL BIZ </a:t>
          </a:r>
        </a:p>
        <a:p>
          <a:r>
            <a:rPr lang="en-US" sz="800" dirty="0" smtClean="0">
              <a:latin typeface="Arial Narrow" pitchFamily="34" charset="0"/>
            </a:rPr>
            <a:t>OF ACTIVITY UNLESS </a:t>
          </a:r>
        </a:p>
        <a:p>
          <a:r>
            <a:rPr lang="en-US" sz="800" dirty="0" smtClean="0">
              <a:latin typeface="Arial Narrow" pitchFamily="34" charset="0"/>
            </a:rPr>
            <a:t>RBI APPROVED</a:t>
          </a:r>
          <a:endParaRPr lang="en-US" sz="800" dirty="0">
            <a:latin typeface="Arial Narrow" pitchFamily="34" charset="0"/>
          </a:endParaRPr>
        </a:p>
      </dgm:t>
    </dgm:pt>
    <dgm:pt modelId="{F0900AE7-5322-4478-9585-934CFC90E5AD}" type="parTrans" cxnId="{545F3684-A4E1-42A0-A8A7-57606D676C9D}">
      <dgm:prSet/>
      <dgm:spPr/>
      <dgm:t>
        <a:bodyPr/>
        <a:lstStyle/>
        <a:p>
          <a:endParaRPr lang="en-US"/>
        </a:p>
      </dgm:t>
    </dgm:pt>
    <dgm:pt modelId="{D0F8D84A-7747-45D1-887E-C3D333367007}" type="sibTrans" cxnId="{545F3684-A4E1-42A0-A8A7-57606D676C9D}">
      <dgm:prSet/>
      <dgm:spPr/>
      <dgm:t>
        <a:bodyPr/>
        <a:lstStyle/>
        <a:p>
          <a:endParaRPr lang="en-US"/>
        </a:p>
      </dgm:t>
    </dgm:pt>
    <dgm:pt modelId="{B46EE9F1-8BAC-470F-B5F7-2D0A592CD796}">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JV</a:t>
          </a:r>
          <a:endParaRPr lang="en-US" dirty="0">
            <a:latin typeface="Arial Narrow" pitchFamily="34" charset="0"/>
          </a:endParaRPr>
        </a:p>
      </dgm:t>
    </dgm:pt>
    <dgm:pt modelId="{AD944432-FDAD-42FA-B1F3-53642B3B3A36}" type="parTrans" cxnId="{565FD72F-2B5C-4C36-80AF-038E87072FF0}">
      <dgm:prSet/>
      <dgm:spPr/>
      <dgm:t>
        <a:bodyPr/>
        <a:lstStyle/>
        <a:p>
          <a:endParaRPr lang="en-US"/>
        </a:p>
      </dgm:t>
    </dgm:pt>
    <dgm:pt modelId="{BCE8159D-8B65-4B15-81AF-6CC525DC27A5}" type="sibTrans" cxnId="{565FD72F-2B5C-4C36-80AF-038E87072FF0}">
      <dgm:prSet/>
      <dgm:spPr/>
      <dgm:t>
        <a:bodyPr/>
        <a:lstStyle/>
        <a:p>
          <a:endParaRPr lang="en-US"/>
        </a:p>
      </dgm:t>
    </dgm:pt>
    <dgm:pt modelId="{97FFFD9A-C544-490E-B814-7AA3C98835DD}">
      <dgm:prSet/>
      <dgm:spPr/>
      <dgm:t>
        <a:bodyPr/>
        <a:lstStyle/>
        <a:p>
          <a:r>
            <a:rPr lang="en-US" dirty="0" smtClean="0">
              <a:latin typeface="Arial Narrow" pitchFamily="34" charset="0"/>
            </a:rPr>
            <a:t>INCORPORATED </a:t>
          </a:r>
        </a:p>
        <a:p>
          <a:r>
            <a:rPr lang="en-US" dirty="0" smtClean="0">
              <a:latin typeface="Arial Narrow" pitchFamily="34" charset="0"/>
            </a:rPr>
            <a:t>ENTITY</a:t>
          </a:r>
          <a:endParaRPr lang="en-US" dirty="0">
            <a:latin typeface="Arial Narrow" pitchFamily="34" charset="0"/>
          </a:endParaRPr>
        </a:p>
      </dgm:t>
    </dgm:pt>
    <dgm:pt modelId="{6F881F14-CACA-48FA-810C-C9C04D9B5325}" type="parTrans" cxnId="{C08CB14F-0BF9-46CD-94FA-02C97058B2B1}">
      <dgm:prSet/>
      <dgm:spPr/>
      <dgm:t>
        <a:bodyPr/>
        <a:lstStyle/>
        <a:p>
          <a:endParaRPr lang="en-US"/>
        </a:p>
      </dgm:t>
    </dgm:pt>
    <dgm:pt modelId="{3215EA4D-86B8-46DD-B8C9-CFB24DCD5222}" type="sibTrans" cxnId="{C08CB14F-0BF9-46CD-94FA-02C97058B2B1}">
      <dgm:prSet/>
      <dgm:spPr/>
      <dgm:t>
        <a:bodyPr/>
        <a:lstStyle/>
        <a:p>
          <a:endParaRPr lang="en-US"/>
        </a:p>
      </dgm:t>
    </dgm:pt>
    <dgm:pt modelId="{8A917F48-9DEF-40DB-804D-BB4046801F9F}">
      <dgm:prSet custT="1"/>
      <dgm:spPr/>
      <dgm:t>
        <a:bodyPr/>
        <a:lstStyle/>
        <a:p>
          <a:r>
            <a:rPr lang="en-US" sz="800" dirty="0" smtClean="0">
              <a:latin typeface="Arial Narrow" pitchFamily="34" charset="0"/>
            </a:rPr>
            <a:t>SEPARATE ENTITY</a:t>
          </a:r>
          <a:endParaRPr lang="en-US" sz="800" dirty="0">
            <a:latin typeface="Arial Narrow" pitchFamily="34" charset="0"/>
          </a:endParaRPr>
        </a:p>
      </dgm:t>
    </dgm:pt>
    <dgm:pt modelId="{9277B786-8FF4-4C47-B00C-514F42CD2141}" type="parTrans" cxnId="{D60B7DE8-4A1A-4FAC-8388-38F039945FCE}">
      <dgm:prSet/>
      <dgm:spPr/>
      <dgm:t>
        <a:bodyPr/>
        <a:lstStyle/>
        <a:p>
          <a:endParaRPr lang="en-US"/>
        </a:p>
      </dgm:t>
    </dgm:pt>
    <dgm:pt modelId="{394D9053-0663-42FE-94E3-0ECFC5A7E2B6}" type="sibTrans" cxnId="{D60B7DE8-4A1A-4FAC-8388-38F039945FCE}">
      <dgm:prSet/>
      <dgm:spPr/>
      <dgm:t>
        <a:bodyPr/>
        <a:lstStyle/>
        <a:p>
          <a:endParaRPr lang="en-US"/>
        </a:p>
      </dgm:t>
    </dgm:pt>
    <dgm:pt modelId="{3928ADB5-6403-413E-B2CF-45C7D984C194}">
      <dgm:prSet custT="1"/>
      <dgm:spPr/>
      <dgm:t>
        <a:bodyPr/>
        <a:lstStyle/>
        <a:p>
          <a:r>
            <a:rPr lang="en-US" sz="800" dirty="0" smtClean="0">
              <a:latin typeface="Arial Narrow" pitchFamily="34" charset="0"/>
            </a:rPr>
            <a:t>AS PER OBJECTS,</a:t>
          </a:r>
        </a:p>
        <a:p>
          <a:r>
            <a:rPr lang="en-US" sz="800" dirty="0" smtClean="0">
              <a:latin typeface="Arial Narrow" pitchFamily="34" charset="0"/>
            </a:rPr>
            <a:t>COMMUNICATION CHANNEL</a:t>
          </a:r>
          <a:endParaRPr lang="en-US" sz="800" dirty="0">
            <a:latin typeface="Arial Narrow" pitchFamily="34" charset="0"/>
          </a:endParaRPr>
        </a:p>
      </dgm:t>
    </dgm:pt>
    <dgm:pt modelId="{51A691D1-92F1-4119-B1FC-E5C09102881C}" type="parTrans" cxnId="{F1B2F14D-100A-4704-87FD-E1EBC216C79B}">
      <dgm:prSet/>
      <dgm:spPr/>
      <dgm:t>
        <a:bodyPr/>
        <a:lstStyle/>
        <a:p>
          <a:endParaRPr lang="en-US"/>
        </a:p>
      </dgm:t>
    </dgm:pt>
    <dgm:pt modelId="{6203FD7A-75A8-43F2-AA47-765B6380B4A7}" type="sibTrans" cxnId="{F1B2F14D-100A-4704-87FD-E1EBC216C79B}">
      <dgm:prSet/>
      <dgm:spPr/>
      <dgm:t>
        <a:bodyPr/>
        <a:lstStyle/>
        <a:p>
          <a:endParaRPr lang="en-US"/>
        </a:p>
      </dgm:t>
    </dgm:pt>
    <dgm:pt modelId="{BC2F5E04-D108-495B-BF2B-0B2C04628C41}">
      <dgm:prSet custT="1"/>
      <dgm:spPr/>
      <dgm:t>
        <a:bodyPr/>
        <a:lstStyle/>
        <a:p>
          <a:r>
            <a:rPr lang="en-US" sz="800" dirty="0" smtClean="0">
              <a:latin typeface="Arial Narrow" pitchFamily="34" charset="0"/>
            </a:rPr>
            <a:t>MINIMUN  </a:t>
          </a:r>
        </a:p>
        <a:p>
          <a:r>
            <a:rPr lang="en-US" sz="800" dirty="0" smtClean="0">
              <a:latin typeface="Arial Narrow" pitchFamily="34" charset="0"/>
            </a:rPr>
            <a:t>SHARE CAP ITAL</a:t>
          </a:r>
        </a:p>
        <a:p>
          <a:r>
            <a:rPr lang="en-US" sz="800" dirty="0" smtClean="0">
              <a:latin typeface="Arial Narrow" pitchFamily="34" charset="0"/>
            </a:rPr>
            <a:t>IND RS 1.00 LACS</a:t>
          </a:r>
          <a:endParaRPr lang="en-US" sz="800" dirty="0">
            <a:latin typeface="Arial Narrow" pitchFamily="34" charset="0"/>
          </a:endParaRPr>
        </a:p>
      </dgm:t>
    </dgm:pt>
    <dgm:pt modelId="{8007F0CC-E783-4B5A-A05F-972531AB790F}" type="parTrans" cxnId="{C95FA079-6DF3-42FB-BBE9-FFFF707ECCB5}">
      <dgm:prSet/>
      <dgm:spPr/>
      <dgm:t>
        <a:bodyPr/>
        <a:lstStyle/>
        <a:p>
          <a:endParaRPr lang="en-US"/>
        </a:p>
      </dgm:t>
    </dgm:pt>
    <dgm:pt modelId="{42B11356-2F07-4B0C-A1F3-18E6C97A88E3}" type="sibTrans" cxnId="{C95FA079-6DF3-42FB-BBE9-FFFF707ECCB5}">
      <dgm:prSet/>
      <dgm:spPr/>
      <dgm:t>
        <a:bodyPr/>
        <a:lstStyle/>
        <a:p>
          <a:endParaRPr lang="en-US"/>
        </a:p>
      </dgm:t>
    </dgm:pt>
    <dgm:pt modelId="{E1BAE7F4-91C8-41AD-A55A-A1E2209610B8}">
      <dgm:prSet custT="1"/>
      <dgm:spPr/>
      <dgm:t>
        <a:bodyPr/>
        <a:lstStyle/>
        <a:p>
          <a:r>
            <a:rPr lang="en-US" sz="800" dirty="0" smtClean="0">
              <a:latin typeface="Arial Narrow" pitchFamily="34" charset="0"/>
            </a:rPr>
            <a:t>ACTIVITY AS PER OBJECTIVE</a:t>
          </a:r>
          <a:endParaRPr lang="en-US" sz="800" dirty="0">
            <a:latin typeface="Arial Narrow" pitchFamily="34" charset="0"/>
          </a:endParaRPr>
        </a:p>
      </dgm:t>
    </dgm:pt>
    <dgm:pt modelId="{1E18B27D-BD90-4283-9F4E-1B0310508A2C}" type="parTrans" cxnId="{57E39733-7A52-42E2-9BA0-AFAAB101C1AB}">
      <dgm:prSet/>
      <dgm:spPr/>
      <dgm:t>
        <a:bodyPr/>
        <a:lstStyle/>
        <a:p>
          <a:endParaRPr lang="en-US"/>
        </a:p>
      </dgm:t>
    </dgm:pt>
    <dgm:pt modelId="{C87BA210-F5E7-4037-9E0A-AE2D71F1A29C}" type="sibTrans" cxnId="{57E39733-7A52-42E2-9BA0-AFAAB101C1AB}">
      <dgm:prSet/>
      <dgm:spPr/>
      <dgm:t>
        <a:bodyPr/>
        <a:lstStyle/>
        <a:p>
          <a:endParaRPr lang="en-US"/>
        </a:p>
      </dgm:t>
    </dgm:pt>
    <dgm:pt modelId="{595A75F1-2504-4E80-AF4D-88AA7028007E}">
      <dgm:prSet custT="1"/>
      <dgm:spPr/>
      <dgm:t>
        <a:bodyPr/>
        <a:lstStyle/>
        <a:p>
          <a:r>
            <a:rPr lang="en-US" sz="800" dirty="0" smtClean="0">
              <a:latin typeface="Arial Narrow" pitchFamily="34" charset="0"/>
            </a:rPr>
            <a:t>AGREEMENT WITH DOMESTIC CO</a:t>
          </a:r>
          <a:endParaRPr lang="en-US" sz="800" dirty="0">
            <a:latin typeface="Arial Narrow" pitchFamily="34" charset="0"/>
          </a:endParaRPr>
        </a:p>
      </dgm:t>
    </dgm:pt>
    <dgm:pt modelId="{90070F98-F5FA-4797-A3DD-E70BB968A899}" type="parTrans" cxnId="{E002C0FC-3762-4736-BC31-B0F6CF0245AD}">
      <dgm:prSet/>
      <dgm:spPr/>
      <dgm:t>
        <a:bodyPr/>
        <a:lstStyle/>
        <a:p>
          <a:endParaRPr lang="en-US"/>
        </a:p>
      </dgm:t>
    </dgm:pt>
    <dgm:pt modelId="{5DD22569-5BB4-43A4-86C2-E378643E2FEA}" type="sibTrans" cxnId="{E002C0FC-3762-4736-BC31-B0F6CF0245AD}">
      <dgm:prSet/>
      <dgm:spPr/>
      <dgm:t>
        <a:bodyPr/>
        <a:lstStyle/>
        <a:p>
          <a:endParaRPr lang="en-US"/>
        </a:p>
      </dgm:t>
    </dgm:pt>
    <dgm:pt modelId="{5F35B3E9-1DE7-4C62-8487-48124DF91F56}">
      <dgm:prSet custT="1"/>
      <dgm:spPr/>
      <dgm:t>
        <a:bodyPr/>
        <a:lstStyle/>
        <a:p>
          <a:r>
            <a:rPr lang="en-US" sz="800" dirty="0" smtClean="0">
              <a:latin typeface="Arial Narrow" pitchFamily="34" charset="0"/>
            </a:rPr>
            <a:t>SEPARATE ENTITY</a:t>
          </a:r>
        </a:p>
        <a:p>
          <a:r>
            <a:rPr lang="en-US" sz="800" dirty="0" smtClean="0">
              <a:latin typeface="Arial Narrow" pitchFamily="34" charset="0"/>
            </a:rPr>
            <a:t>INDIAN PARTNER</a:t>
          </a:r>
          <a:endParaRPr lang="en-US" sz="800" dirty="0">
            <a:latin typeface="Arial Narrow" pitchFamily="34" charset="0"/>
          </a:endParaRPr>
        </a:p>
      </dgm:t>
    </dgm:pt>
    <dgm:pt modelId="{9477F2CE-39F6-47AD-AA94-771C49117426}" type="parTrans" cxnId="{DFF9966E-F496-44F5-A527-BA711AE49994}">
      <dgm:prSet/>
      <dgm:spPr/>
      <dgm:t>
        <a:bodyPr/>
        <a:lstStyle/>
        <a:p>
          <a:endParaRPr lang="en-US"/>
        </a:p>
      </dgm:t>
    </dgm:pt>
    <dgm:pt modelId="{A8E4C66C-72AD-4344-A197-26CE325AFEA4}" type="sibTrans" cxnId="{DFF9966E-F496-44F5-A527-BA711AE49994}">
      <dgm:prSet/>
      <dgm:spPr/>
      <dgm:t>
        <a:bodyPr/>
        <a:lstStyle/>
        <a:p>
          <a:endParaRPr lang="en-US"/>
        </a:p>
      </dgm:t>
    </dgm:pt>
    <dgm:pt modelId="{E6EE929A-353D-4DA7-85AF-4F49CC10FC76}">
      <dgm:prSet custT="1"/>
      <dgm:spPr/>
      <dgm:t>
        <a:bodyPr/>
        <a:lstStyle/>
        <a:p>
          <a:r>
            <a:rPr lang="en-US" sz="800" dirty="0" smtClean="0">
              <a:latin typeface="Arial Narrow" pitchFamily="34" charset="0"/>
            </a:rPr>
            <a:t>AS PER BUSINESS</a:t>
          </a:r>
        </a:p>
        <a:p>
          <a:r>
            <a:rPr lang="en-US" sz="800" dirty="0" smtClean="0">
              <a:latin typeface="Arial Narrow" pitchFamily="34" charset="0"/>
            </a:rPr>
            <a:t>AGREEMENT,</a:t>
          </a:r>
        </a:p>
        <a:p>
          <a:r>
            <a:rPr lang="en-US" sz="800" dirty="0" smtClean="0">
              <a:latin typeface="Arial Narrow" pitchFamily="34" charset="0"/>
            </a:rPr>
            <a:t>AGENCY,</a:t>
          </a:r>
        </a:p>
        <a:p>
          <a:r>
            <a:rPr lang="en-US" sz="800" dirty="0" smtClean="0">
              <a:latin typeface="Arial Narrow" pitchFamily="34" charset="0"/>
            </a:rPr>
            <a:t>SERVICES, </a:t>
          </a:r>
          <a:endParaRPr lang="en-US" sz="800" dirty="0">
            <a:latin typeface="Arial Narrow" pitchFamily="34" charset="0"/>
          </a:endParaRPr>
        </a:p>
      </dgm:t>
    </dgm:pt>
    <dgm:pt modelId="{AF4C597A-2C60-42DC-96BF-A8113D6ECA9F}" type="parTrans" cxnId="{3D79B470-B50F-44B7-ACD8-43CD9D6ECBC0}">
      <dgm:prSet/>
      <dgm:spPr/>
      <dgm:t>
        <a:bodyPr/>
        <a:lstStyle/>
        <a:p>
          <a:endParaRPr lang="en-US"/>
        </a:p>
      </dgm:t>
    </dgm:pt>
    <dgm:pt modelId="{E8296055-D821-45A8-ABBC-3BBDC0C6F1A9}" type="sibTrans" cxnId="{3D79B470-B50F-44B7-ACD8-43CD9D6ECBC0}">
      <dgm:prSet/>
      <dgm:spPr/>
      <dgm:t>
        <a:bodyPr/>
        <a:lstStyle/>
        <a:p>
          <a:endParaRPr lang="en-US"/>
        </a:p>
      </dgm:t>
    </dgm:pt>
    <dgm:pt modelId="{A1D00FC3-5554-4E5E-974A-3D2D77801E57}">
      <dgm:prSet custT="1"/>
      <dgm:spPr/>
      <dgm:t>
        <a:bodyPr/>
        <a:lstStyle/>
        <a:p>
          <a:r>
            <a:rPr lang="en-US" sz="800" dirty="0" smtClean="0">
              <a:latin typeface="Arial Narrow" pitchFamily="34" charset="0"/>
            </a:rPr>
            <a:t>MINIMUM </a:t>
          </a:r>
        </a:p>
        <a:p>
          <a:r>
            <a:rPr lang="en-US" sz="800" dirty="0" smtClean="0">
              <a:latin typeface="Arial Narrow" pitchFamily="34" charset="0"/>
            </a:rPr>
            <a:t>SHARE CAPITAL </a:t>
          </a:r>
        </a:p>
        <a:p>
          <a:r>
            <a:rPr lang="en-US" sz="800" dirty="0" smtClean="0">
              <a:latin typeface="Arial Narrow" pitchFamily="34" charset="0"/>
            </a:rPr>
            <a:t>IND RS 1.00 LACS</a:t>
          </a:r>
          <a:endParaRPr lang="en-US" sz="800" dirty="0">
            <a:latin typeface="Arial Narrow" pitchFamily="34" charset="0"/>
          </a:endParaRPr>
        </a:p>
      </dgm:t>
    </dgm:pt>
    <dgm:pt modelId="{03BB34DC-BC1D-4730-BF5D-F31DC8CF38E2}" type="parTrans" cxnId="{C8912295-39B3-4B23-9C7F-13E52AA2B111}">
      <dgm:prSet/>
      <dgm:spPr/>
      <dgm:t>
        <a:bodyPr/>
        <a:lstStyle/>
        <a:p>
          <a:endParaRPr lang="en-US"/>
        </a:p>
      </dgm:t>
    </dgm:pt>
    <dgm:pt modelId="{B376CD25-8C9B-4C25-B582-85430C4E8769}" type="sibTrans" cxnId="{C8912295-39B3-4B23-9C7F-13E52AA2B111}">
      <dgm:prSet/>
      <dgm:spPr/>
      <dgm:t>
        <a:bodyPr/>
        <a:lstStyle/>
        <a:p>
          <a:endParaRPr lang="en-US"/>
        </a:p>
      </dgm:t>
    </dgm:pt>
    <dgm:pt modelId="{255AEC43-BBEA-41CF-9D1E-5415D93043CB}">
      <dgm:prSet custT="1"/>
      <dgm:spPr/>
      <dgm:t>
        <a:bodyPr/>
        <a:lstStyle/>
        <a:p>
          <a:r>
            <a:rPr lang="en-US" sz="800" dirty="0" smtClean="0">
              <a:latin typeface="Arial Narrow" pitchFamily="34" charset="0"/>
            </a:rPr>
            <a:t>AS PER </a:t>
          </a:r>
        </a:p>
        <a:p>
          <a:r>
            <a:rPr lang="en-US" sz="800" dirty="0" smtClean="0">
              <a:latin typeface="Arial Narrow" pitchFamily="34" charset="0"/>
            </a:rPr>
            <a:t>AGENCY AGREEMENT</a:t>
          </a:r>
          <a:endParaRPr lang="en-US" sz="800" dirty="0">
            <a:latin typeface="Arial Narrow" pitchFamily="34" charset="0"/>
          </a:endParaRPr>
        </a:p>
      </dgm:t>
    </dgm:pt>
    <dgm:pt modelId="{97AC451B-162C-4E95-B871-87C8041D4C09}" type="parTrans" cxnId="{EAF95620-3CAF-40F7-BE1A-3022EBD294CA}">
      <dgm:prSet/>
      <dgm:spPr/>
      <dgm:t>
        <a:bodyPr/>
        <a:lstStyle/>
        <a:p>
          <a:endParaRPr lang="en-US"/>
        </a:p>
      </dgm:t>
    </dgm:pt>
    <dgm:pt modelId="{C2A55C18-AA8A-4D6A-ADAE-E4F5515A12DA}" type="sibTrans" cxnId="{EAF95620-3CAF-40F7-BE1A-3022EBD294CA}">
      <dgm:prSet/>
      <dgm:spPr/>
      <dgm:t>
        <a:bodyPr/>
        <a:lstStyle/>
        <a:p>
          <a:endParaRPr lang="en-US"/>
        </a:p>
      </dgm:t>
    </dgm:pt>
    <dgm:pt modelId="{0980E24A-40CE-43E7-8721-40B207303231}">
      <dgm:prSet custT="1"/>
      <dgm:spPr/>
      <dgm:t>
        <a:bodyPr/>
        <a:lstStyle/>
        <a:p>
          <a:r>
            <a:rPr lang="en-US" sz="800" dirty="0" smtClean="0">
              <a:latin typeface="Arial Narrow" pitchFamily="34" charset="0"/>
            </a:rPr>
            <a:t>FUNDED BY </a:t>
          </a:r>
        </a:p>
        <a:p>
          <a:r>
            <a:rPr lang="en-US" sz="800" dirty="0" smtClean="0">
              <a:latin typeface="Arial Narrow" pitchFamily="34" charset="0"/>
            </a:rPr>
            <a:t>PARENT CO</a:t>
          </a:r>
        </a:p>
        <a:p>
          <a:r>
            <a:rPr lang="en-US" sz="800" dirty="0" smtClean="0">
              <a:latin typeface="Arial Narrow" pitchFamily="34" charset="0"/>
            </a:rPr>
            <a:t>NO TAX</a:t>
          </a:r>
          <a:endParaRPr lang="en-US" sz="800" dirty="0">
            <a:latin typeface="Arial Narrow" pitchFamily="34" charset="0"/>
          </a:endParaRPr>
        </a:p>
      </dgm:t>
    </dgm:pt>
    <dgm:pt modelId="{ADDBBD64-DFA6-43BE-946A-6CEBF33009B3}" type="parTrans" cxnId="{22198B22-982C-42CC-87BF-7BF5773CF9B2}">
      <dgm:prSet/>
      <dgm:spPr/>
      <dgm:t>
        <a:bodyPr/>
        <a:lstStyle/>
        <a:p>
          <a:endParaRPr lang="en-US"/>
        </a:p>
      </dgm:t>
    </dgm:pt>
    <dgm:pt modelId="{95FC9D51-0558-40EA-B3C2-F27056DBB30E}" type="sibTrans" cxnId="{22198B22-982C-42CC-87BF-7BF5773CF9B2}">
      <dgm:prSet/>
      <dgm:spPr/>
      <dgm:t>
        <a:bodyPr/>
        <a:lstStyle/>
        <a:p>
          <a:endParaRPr lang="en-US"/>
        </a:p>
      </dgm:t>
    </dgm:pt>
    <dgm:pt modelId="{8D12BE91-6CAA-46BE-B3F1-5A135C99DBB7}">
      <dgm:prSet custT="1"/>
      <dgm:spPr/>
      <dgm:t>
        <a:bodyPr/>
        <a:lstStyle/>
        <a:p>
          <a:r>
            <a:rPr lang="en-US" sz="800" dirty="0" smtClean="0">
              <a:latin typeface="Arial Narrow" pitchFamily="34" charset="0"/>
            </a:rPr>
            <a:t>COMMISSION, INCOME REPATRIABLE</a:t>
          </a:r>
        </a:p>
        <a:p>
          <a:r>
            <a:rPr lang="en-US" sz="800" dirty="0" smtClean="0">
              <a:latin typeface="Arial Narrow" pitchFamily="34" charset="0"/>
            </a:rPr>
            <a:t>AFTER TAX</a:t>
          </a:r>
        </a:p>
        <a:p>
          <a:endParaRPr lang="en-US" sz="800" dirty="0" smtClean="0">
            <a:latin typeface="Arial Narrow" pitchFamily="34" charset="0"/>
          </a:endParaRPr>
        </a:p>
        <a:p>
          <a:endParaRPr lang="en-US" sz="800" dirty="0">
            <a:latin typeface="Arial Narrow" pitchFamily="34" charset="0"/>
          </a:endParaRPr>
        </a:p>
      </dgm:t>
    </dgm:pt>
    <dgm:pt modelId="{DFA1078A-DCB8-43B5-8D5A-0286D969E167}" type="parTrans" cxnId="{F53E0088-F2D8-4422-9E49-24C817662916}">
      <dgm:prSet/>
      <dgm:spPr/>
      <dgm:t>
        <a:bodyPr/>
        <a:lstStyle/>
        <a:p>
          <a:endParaRPr lang="en-US"/>
        </a:p>
      </dgm:t>
    </dgm:pt>
    <dgm:pt modelId="{2DFF87E2-36D1-4E0D-B967-6BF3608B84F0}" type="sibTrans" cxnId="{F53E0088-F2D8-4422-9E49-24C817662916}">
      <dgm:prSet/>
      <dgm:spPr/>
      <dgm:t>
        <a:bodyPr/>
        <a:lstStyle/>
        <a:p>
          <a:endParaRPr lang="en-US"/>
        </a:p>
      </dgm:t>
    </dgm:pt>
    <dgm:pt modelId="{BAFB4513-B46E-4CE0-83F0-21C7C0F76674}">
      <dgm:prSet custT="1"/>
      <dgm:spPr/>
      <dgm:t>
        <a:bodyPr/>
        <a:lstStyle/>
        <a:p>
          <a:r>
            <a:rPr lang="en-US" sz="800" dirty="0" smtClean="0">
              <a:latin typeface="Arial Narrow" pitchFamily="34" charset="0"/>
            </a:rPr>
            <a:t>INCOME REPATRAIBLE</a:t>
          </a:r>
        </a:p>
        <a:p>
          <a:r>
            <a:rPr lang="en-US" sz="800" dirty="0" smtClean="0">
              <a:latin typeface="Arial Narrow" pitchFamily="34" charset="0"/>
            </a:rPr>
            <a:t>AFTER TAX</a:t>
          </a:r>
          <a:endParaRPr lang="en-US" sz="800" dirty="0">
            <a:latin typeface="Arial Narrow" pitchFamily="34" charset="0"/>
          </a:endParaRPr>
        </a:p>
      </dgm:t>
    </dgm:pt>
    <dgm:pt modelId="{9A2008AA-5286-4227-9FFC-A742F3038613}" type="parTrans" cxnId="{7E3A023C-8ADE-44C7-8761-8EE6DE62CF31}">
      <dgm:prSet/>
      <dgm:spPr/>
      <dgm:t>
        <a:bodyPr/>
        <a:lstStyle/>
        <a:p>
          <a:endParaRPr lang="en-US"/>
        </a:p>
      </dgm:t>
    </dgm:pt>
    <dgm:pt modelId="{F7956734-69A5-42D1-AAB9-72973F6C17D3}" type="sibTrans" cxnId="{7E3A023C-8ADE-44C7-8761-8EE6DE62CF31}">
      <dgm:prSet/>
      <dgm:spPr/>
      <dgm:t>
        <a:bodyPr/>
        <a:lstStyle/>
        <a:p>
          <a:endParaRPr lang="en-US"/>
        </a:p>
      </dgm:t>
    </dgm:pt>
    <dgm:pt modelId="{89BF9663-61FC-42BA-A6D7-A60E0399F75E}">
      <dgm:prSet custT="1"/>
      <dgm:spPr/>
      <dgm:t>
        <a:bodyPr/>
        <a:lstStyle/>
        <a:p>
          <a:r>
            <a:rPr lang="en-US" sz="800" dirty="0" smtClean="0">
              <a:latin typeface="Arial Narrow" pitchFamily="34" charset="0"/>
            </a:rPr>
            <a:t>AGENCY FEES</a:t>
          </a:r>
        </a:p>
        <a:p>
          <a:r>
            <a:rPr lang="en-US" sz="800" dirty="0" smtClean="0">
              <a:latin typeface="Arial Narrow" pitchFamily="34" charset="0"/>
            </a:rPr>
            <a:t>REPATRAIBALE</a:t>
          </a:r>
        </a:p>
        <a:p>
          <a:r>
            <a:rPr lang="en-US" sz="800" dirty="0" smtClean="0">
              <a:latin typeface="Arial Narrow" pitchFamily="34" charset="0"/>
            </a:rPr>
            <a:t>AFTER TAX</a:t>
          </a:r>
          <a:endParaRPr lang="en-US" sz="800" dirty="0">
            <a:latin typeface="Arial Narrow" pitchFamily="34" charset="0"/>
          </a:endParaRPr>
        </a:p>
      </dgm:t>
    </dgm:pt>
    <dgm:pt modelId="{E39C3E44-5D16-428E-A0B2-FF346DDFBD5C}" type="parTrans" cxnId="{3712E99A-78A0-4EE6-9D87-31F906D41684}">
      <dgm:prSet/>
      <dgm:spPr/>
      <dgm:t>
        <a:bodyPr/>
        <a:lstStyle/>
        <a:p>
          <a:endParaRPr lang="en-US"/>
        </a:p>
      </dgm:t>
    </dgm:pt>
    <dgm:pt modelId="{9F35CD8E-93AB-4816-8EF8-C739131872E1}" type="sibTrans" cxnId="{3712E99A-78A0-4EE6-9D87-31F906D41684}">
      <dgm:prSet/>
      <dgm:spPr/>
      <dgm:t>
        <a:bodyPr/>
        <a:lstStyle/>
        <a:p>
          <a:endParaRPr lang="en-US"/>
        </a:p>
      </dgm:t>
    </dgm:pt>
    <dgm:pt modelId="{2E059C36-60C1-47B8-AA11-2B128FC82AFD}" type="pres">
      <dgm:prSet presAssocID="{F49B0E2C-08B6-4D50-91F0-8C997312011F}" presName="diagram" presStyleCnt="0">
        <dgm:presLayoutVars>
          <dgm:chPref val="1"/>
          <dgm:dir/>
          <dgm:animOne val="branch"/>
          <dgm:animLvl val="lvl"/>
          <dgm:resizeHandles/>
        </dgm:presLayoutVars>
      </dgm:prSet>
      <dgm:spPr/>
      <dgm:t>
        <a:bodyPr/>
        <a:lstStyle/>
        <a:p>
          <a:endParaRPr lang="en-US"/>
        </a:p>
      </dgm:t>
    </dgm:pt>
    <dgm:pt modelId="{271A540C-FCFC-4324-B85F-5060C006A7D2}" type="pres">
      <dgm:prSet presAssocID="{93E056B0-CF17-4BED-9E95-1485FF2110F2}" presName="root" presStyleCnt="0"/>
      <dgm:spPr/>
    </dgm:pt>
    <dgm:pt modelId="{54CECD4A-F852-4D5F-AD88-C26049DBBA57}" type="pres">
      <dgm:prSet presAssocID="{93E056B0-CF17-4BED-9E95-1485FF2110F2}" presName="rootComposite" presStyleCnt="0"/>
      <dgm:spPr/>
    </dgm:pt>
    <dgm:pt modelId="{17A656FD-33D4-4859-8CBD-FC251C51CED7}" type="pres">
      <dgm:prSet presAssocID="{93E056B0-CF17-4BED-9E95-1485FF2110F2}" presName="rootText" presStyleLbl="node1" presStyleIdx="0" presStyleCnt="4" custLinFactNeighborX="-2843" custLinFactNeighborY="-4000"/>
      <dgm:spPr/>
      <dgm:t>
        <a:bodyPr/>
        <a:lstStyle/>
        <a:p>
          <a:endParaRPr lang="en-US"/>
        </a:p>
      </dgm:t>
    </dgm:pt>
    <dgm:pt modelId="{080B35A1-7FAE-4526-8802-00804E1F8562}" type="pres">
      <dgm:prSet presAssocID="{93E056B0-CF17-4BED-9E95-1485FF2110F2}" presName="rootConnector" presStyleLbl="node1" presStyleIdx="0" presStyleCnt="4"/>
      <dgm:spPr/>
      <dgm:t>
        <a:bodyPr/>
        <a:lstStyle/>
        <a:p>
          <a:endParaRPr lang="en-US"/>
        </a:p>
      </dgm:t>
    </dgm:pt>
    <dgm:pt modelId="{D4CACCF5-D903-48A1-99E1-8989A042F506}" type="pres">
      <dgm:prSet presAssocID="{93E056B0-CF17-4BED-9E95-1485FF2110F2}" presName="childShape" presStyleCnt="0"/>
      <dgm:spPr/>
    </dgm:pt>
    <dgm:pt modelId="{2E28DE92-5DC2-4378-98A6-15F58CEC9CA7}" type="pres">
      <dgm:prSet presAssocID="{0734660F-4775-4719-B411-983F99AED0F2}" presName="Name13" presStyleLbl="parChTrans1D2" presStyleIdx="0" presStyleCnt="24"/>
      <dgm:spPr/>
      <dgm:t>
        <a:bodyPr/>
        <a:lstStyle/>
        <a:p>
          <a:endParaRPr lang="en-US"/>
        </a:p>
      </dgm:t>
    </dgm:pt>
    <dgm:pt modelId="{47148B34-BF92-4B23-811D-466508B5CB88}" type="pres">
      <dgm:prSet presAssocID="{88078F19-2EB3-4D10-9696-56A420C05DA8}" presName="childText" presStyleLbl="bgAcc1" presStyleIdx="0" presStyleCnt="24">
        <dgm:presLayoutVars>
          <dgm:bulletEnabled val="1"/>
        </dgm:presLayoutVars>
      </dgm:prSet>
      <dgm:spPr/>
      <dgm:t>
        <a:bodyPr/>
        <a:lstStyle/>
        <a:p>
          <a:endParaRPr lang="en-US"/>
        </a:p>
      </dgm:t>
    </dgm:pt>
    <dgm:pt modelId="{E02DA917-5AA6-4810-A433-DCDFA2C68586}" type="pres">
      <dgm:prSet presAssocID="{D62E8F58-2AFC-446F-AA03-39A709D431B7}" presName="Name13" presStyleLbl="parChTrans1D2" presStyleIdx="1" presStyleCnt="24"/>
      <dgm:spPr/>
      <dgm:t>
        <a:bodyPr/>
        <a:lstStyle/>
        <a:p>
          <a:endParaRPr lang="en-US"/>
        </a:p>
      </dgm:t>
    </dgm:pt>
    <dgm:pt modelId="{BD25576E-9F78-410D-957E-91D18E9B0AF8}" type="pres">
      <dgm:prSet presAssocID="{313E1FD1-0501-421A-B9AB-C308CE87847B}" presName="childText" presStyleLbl="bgAcc1" presStyleIdx="1" presStyleCnt="24">
        <dgm:presLayoutVars>
          <dgm:bulletEnabled val="1"/>
        </dgm:presLayoutVars>
      </dgm:prSet>
      <dgm:spPr/>
      <dgm:t>
        <a:bodyPr/>
        <a:lstStyle/>
        <a:p>
          <a:endParaRPr lang="en-US"/>
        </a:p>
      </dgm:t>
    </dgm:pt>
    <dgm:pt modelId="{B06E616D-934E-4ED0-ABA3-2B3E5CF3EC90}" type="pres">
      <dgm:prSet presAssocID="{F7142403-74A0-4B4E-9EFE-F30BD2CD3DDC}" presName="Name13" presStyleLbl="parChTrans1D2" presStyleIdx="2" presStyleCnt="24"/>
      <dgm:spPr/>
      <dgm:t>
        <a:bodyPr/>
        <a:lstStyle/>
        <a:p>
          <a:endParaRPr lang="en-US"/>
        </a:p>
      </dgm:t>
    </dgm:pt>
    <dgm:pt modelId="{975689B9-CF53-4B33-9311-6A967A97C715}" type="pres">
      <dgm:prSet presAssocID="{2947A658-03F4-4D4B-BB8A-A2BB42BFD25E}" presName="childText" presStyleLbl="bgAcc1" presStyleIdx="2" presStyleCnt="24">
        <dgm:presLayoutVars>
          <dgm:bulletEnabled val="1"/>
        </dgm:presLayoutVars>
      </dgm:prSet>
      <dgm:spPr/>
      <dgm:t>
        <a:bodyPr/>
        <a:lstStyle/>
        <a:p>
          <a:endParaRPr lang="en-US"/>
        </a:p>
      </dgm:t>
    </dgm:pt>
    <dgm:pt modelId="{6A37E4C7-36CB-4F8B-A878-D28EF9D94F0D}" type="pres">
      <dgm:prSet presAssocID="{4D427E5C-74A5-4966-9C6B-E1A983FF2D4C}" presName="Name13" presStyleLbl="parChTrans1D2" presStyleIdx="3" presStyleCnt="24"/>
      <dgm:spPr/>
      <dgm:t>
        <a:bodyPr/>
        <a:lstStyle/>
        <a:p>
          <a:endParaRPr lang="en-US"/>
        </a:p>
      </dgm:t>
    </dgm:pt>
    <dgm:pt modelId="{F22CD04C-E2DF-4914-8016-7FE562866B17}" type="pres">
      <dgm:prSet presAssocID="{15A1BEAE-81C6-446A-91A5-B6168DA69213}" presName="childText" presStyleLbl="bgAcc1" presStyleIdx="3" presStyleCnt="24">
        <dgm:presLayoutVars>
          <dgm:bulletEnabled val="1"/>
        </dgm:presLayoutVars>
      </dgm:prSet>
      <dgm:spPr/>
      <dgm:t>
        <a:bodyPr/>
        <a:lstStyle/>
        <a:p>
          <a:endParaRPr lang="en-US"/>
        </a:p>
      </dgm:t>
    </dgm:pt>
    <dgm:pt modelId="{ABD64D4E-BEAD-4697-A465-3748DA3D7F62}" type="pres">
      <dgm:prSet presAssocID="{ED5E084B-D61E-4D7B-B00E-409C7F5E1177}" presName="Name13" presStyleLbl="parChTrans1D2" presStyleIdx="4" presStyleCnt="24"/>
      <dgm:spPr/>
      <dgm:t>
        <a:bodyPr/>
        <a:lstStyle/>
        <a:p>
          <a:endParaRPr lang="en-US"/>
        </a:p>
      </dgm:t>
    </dgm:pt>
    <dgm:pt modelId="{9B0FC6C0-6791-4CAF-947E-7B757DD5D774}" type="pres">
      <dgm:prSet presAssocID="{45E585DD-D3B8-411B-8F2B-B59817CA8B1F}" presName="childText" presStyleLbl="bgAcc1" presStyleIdx="4" presStyleCnt="24">
        <dgm:presLayoutVars>
          <dgm:bulletEnabled val="1"/>
        </dgm:presLayoutVars>
      </dgm:prSet>
      <dgm:spPr/>
      <dgm:t>
        <a:bodyPr/>
        <a:lstStyle/>
        <a:p>
          <a:endParaRPr lang="en-US"/>
        </a:p>
      </dgm:t>
    </dgm:pt>
    <dgm:pt modelId="{D288AAB5-F62D-4665-AB08-71692BA12761}" type="pres">
      <dgm:prSet presAssocID="{ADDBBD64-DFA6-43BE-946A-6CEBF33009B3}" presName="Name13" presStyleLbl="parChTrans1D2" presStyleIdx="5" presStyleCnt="24"/>
      <dgm:spPr/>
      <dgm:t>
        <a:bodyPr/>
        <a:lstStyle/>
        <a:p>
          <a:endParaRPr lang="en-US"/>
        </a:p>
      </dgm:t>
    </dgm:pt>
    <dgm:pt modelId="{23A9B823-05DC-4B66-975C-CCD892CF21A1}" type="pres">
      <dgm:prSet presAssocID="{0980E24A-40CE-43E7-8721-40B207303231}" presName="childText" presStyleLbl="bgAcc1" presStyleIdx="5" presStyleCnt="24">
        <dgm:presLayoutVars>
          <dgm:bulletEnabled val="1"/>
        </dgm:presLayoutVars>
      </dgm:prSet>
      <dgm:spPr/>
      <dgm:t>
        <a:bodyPr/>
        <a:lstStyle/>
        <a:p>
          <a:endParaRPr lang="en-US"/>
        </a:p>
      </dgm:t>
    </dgm:pt>
    <dgm:pt modelId="{A06622BE-6BBE-4187-8268-D5BFC3C1A72B}" type="pres">
      <dgm:prSet presAssocID="{2C9BB179-7A37-46D0-967D-E5B5F2B14478}" presName="root" presStyleCnt="0"/>
      <dgm:spPr/>
    </dgm:pt>
    <dgm:pt modelId="{0BC49A7A-81A1-4FF0-A758-56C2D0C62599}" type="pres">
      <dgm:prSet presAssocID="{2C9BB179-7A37-46D0-967D-E5B5F2B14478}" presName="rootComposite" presStyleCnt="0"/>
      <dgm:spPr/>
    </dgm:pt>
    <dgm:pt modelId="{499A73AB-0CA2-4C58-9AB8-0BFF0170B954}" type="pres">
      <dgm:prSet presAssocID="{2C9BB179-7A37-46D0-967D-E5B5F2B14478}" presName="rootText" presStyleLbl="node1" presStyleIdx="1" presStyleCnt="4"/>
      <dgm:spPr/>
      <dgm:t>
        <a:bodyPr/>
        <a:lstStyle/>
        <a:p>
          <a:endParaRPr lang="en-US"/>
        </a:p>
      </dgm:t>
    </dgm:pt>
    <dgm:pt modelId="{D57DD504-22D8-47E2-8D6A-D9BBA4EF5343}" type="pres">
      <dgm:prSet presAssocID="{2C9BB179-7A37-46D0-967D-E5B5F2B14478}" presName="rootConnector" presStyleLbl="node1" presStyleIdx="1" presStyleCnt="4"/>
      <dgm:spPr/>
      <dgm:t>
        <a:bodyPr/>
        <a:lstStyle/>
        <a:p>
          <a:endParaRPr lang="en-US"/>
        </a:p>
      </dgm:t>
    </dgm:pt>
    <dgm:pt modelId="{7B8A6AC7-29D9-48EB-A8AD-28D919170F09}" type="pres">
      <dgm:prSet presAssocID="{2C9BB179-7A37-46D0-967D-E5B5F2B14478}" presName="childShape" presStyleCnt="0"/>
      <dgm:spPr/>
    </dgm:pt>
    <dgm:pt modelId="{8E0E4533-69C5-483B-908B-A71E3D7DF8F0}" type="pres">
      <dgm:prSet presAssocID="{6271B197-E520-4BFF-B66B-7BCF2253135C}" presName="Name13" presStyleLbl="parChTrans1D2" presStyleIdx="6" presStyleCnt="24"/>
      <dgm:spPr/>
      <dgm:t>
        <a:bodyPr/>
        <a:lstStyle/>
        <a:p>
          <a:endParaRPr lang="en-US"/>
        </a:p>
      </dgm:t>
    </dgm:pt>
    <dgm:pt modelId="{7093CAE8-D824-4B59-AC32-5E335DEA56A9}" type="pres">
      <dgm:prSet presAssocID="{ECB90A15-A6D8-4DF9-8DF3-CFF7ADA31050}" presName="childText" presStyleLbl="bgAcc1" presStyleIdx="6" presStyleCnt="24">
        <dgm:presLayoutVars>
          <dgm:bulletEnabled val="1"/>
        </dgm:presLayoutVars>
      </dgm:prSet>
      <dgm:spPr/>
      <dgm:t>
        <a:bodyPr/>
        <a:lstStyle/>
        <a:p>
          <a:endParaRPr lang="en-US"/>
        </a:p>
      </dgm:t>
    </dgm:pt>
    <dgm:pt modelId="{A69B24D3-F397-4614-BA83-A1433088A268}" type="pres">
      <dgm:prSet presAssocID="{2B8125A1-D970-405B-87BF-D086450EDF96}" presName="Name13" presStyleLbl="parChTrans1D2" presStyleIdx="7" presStyleCnt="24"/>
      <dgm:spPr/>
      <dgm:t>
        <a:bodyPr/>
        <a:lstStyle/>
        <a:p>
          <a:endParaRPr lang="en-US"/>
        </a:p>
      </dgm:t>
    </dgm:pt>
    <dgm:pt modelId="{B70F1384-2BBC-4D90-ABDB-FD4A510484D7}" type="pres">
      <dgm:prSet presAssocID="{361D34F6-2E2A-4FF7-9B16-CB198571DFCA}" presName="childText" presStyleLbl="bgAcc1" presStyleIdx="7" presStyleCnt="24">
        <dgm:presLayoutVars>
          <dgm:bulletEnabled val="1"/>
        </dgm:presLayoutVars>
      </dgm:prSet>
      <dgm:spPr/>
      <dgm:t>
        <a:bodyPr/>
        <a:lstStyle/>
        <a:p>
          <a:endParaRPr lang="en-US"/>
        </a:p>
      </dgm:t>
    </dgm:pt>
    <dgm:pt modelId="{085E8864-F2B4-4FF2-B9C1-F112EB23595C}" type="pres">
      <dgm:prSet presAssocID="{70F07E34-0849-4049-9857-678A1C6B1F93}" presName="Name13" presStyleLbl="parChTrans1D2" presStyleIdx="8" presStyleCnt="24"/>
      <dgm:spPr/>
      <dgm:t>
        <a:bodyPr/>
        <a:lstStyle/>
        <a:p>
          <a:endParaRPr lang="en-US"/>
        </a:p>
      </dgm:t>
    </dgm:pt>
    <dgm:pt modelId="{555C0E18-B979-4B05-8496-DFAF1C566E72}" type="pres">
      <dgm:prSet presAssocID="{8727BC53-E4FB-4DFC-8C89-CE56960F3409}" presName="childText" presStyleLbl="bgAcc1" presStyleIdx="8" presStyleCnt="24" custScaleY="107057">
        <dgm:presLayoutVars>
          <dgm:bulletEnabled val="1"/>
        </dgm:presLayoutVars>
      </dgm:prSet>
      <dgm:spPr/>
      <dgm:t>
        <a:bodyPr/>
        <a:lstStyle/>
        <a:p>
          <a:endParaRPr lang="en-US"/>
        </a:p>
      </dgm:t>
    </dgm:pt>
    <dgm:pt modelId="{F21F7FB3-83D2-411A-B890-5B2354547D23}" type="pres">
      <dgm:prSet presAssocID="{AC4F3991-14CE-4928-A9EA-354775CA794B}" presName="Name13" presStyleLbl="parChTrans1D2" presStyleIdx="9" presStyleCnt="24"/>
      <dgm:spPr/>
      <dgm:t>
        <a:bodyPr/>
        <a:lstStyle/>
        <a:p>
          <a:endParaRPr lang="en-US"/>
        </a:p>
      </dgm:t>
    </dgm:pt>
    <dgm:pt modelId="{9CB2A736-CEC6-46F7-B17B-27367754F3D6}" type="pres">
      <dgm:prSet presAssocID="{9E1EEAEC-866F-4B95-9352-9558CB477171}" presName="childText" presStyleLbl="bgAcc1" presStyleIdx="9" presStyleCnt="24">
        <dgm:presLayoutVars>
          <dgm:bulletEnabled val="1"/>
        </dgm:presLayoutVars>
      </dgm:prSet>
      <dgm:spPr/>
      <dgm:t>
        <a:bodyPr/>
        <a:lstStyle/>
        <a:p>
          <a:endParaRPr lang="en-US"/>
        </a:p>
      </dgm:t>
    </dgm:pt>
    <dgm:pt modelId="{FC2D89E2-ECAE-4EFB-84EA-8B7A203798E2}" type="pres">
      <dgm:prSet presAssocID="{F0900AE7-5322-4478-9585-934CFC90E5AD}" presName="Name13" presStyleLbl="parChTrans1D2" presStyleIdx="10" presStyleCnt="24"/>
      <dgm:spPr/>
      <dgm:t>
        <a:bodyPr/>
        <a:lstStyle/>
        <a:p>
          <a:endParaRPr lang="en-US"/>
        </a:p>
      </dgm:t>
    </dgm:pt>
    <dgm:pt modelId="{5B98FF30-6E1A-49A2-AB60-C145083C40FA}" type="pres">
      <dgm:prSet presAssocID="{B82A0C3C-0478-4B13-9BA7-8B1031E2A4B3}" presName="childText" presStyleLbl="bgAcc1" presStyleIdx="10" presStyleCnt="24" custScaleY="139757">
        <dgm:presLayoutVars>
          <dgm:bulletEnabled val="1"/>
        </dgm:presLayoutVars>
      </dgm:prSet>
      <dgm:spPr/>
      <dgm:t>
        <a:bodyPr/>
        <a:lstStyle/>
        <a:p>
          <a:endParaRPr lang="en-US"/>
        </a:p>
      </dgm:t>
    </dgm:pt>
    <dgm:pt modelId="{DDE62068-0220-4D49-A52B-F88842C3533B}" type="pres">
      <dgm:prSet presAssocID="{DFA1078A-DCB8-43B5-8D5A-0286D969E167}" presName="Name13" presStyleLbl="parChTrans1D2" presStyleIdx="11" presStyleCnt="24"/>
      <dgm:spPr/>
      <dgm:t>
        <a:bodyPr/>
        <a:lstStyle/>
        <a:p>
          <a:endParaRPr lang="en-US"/>
        </a:p>
      </dgm:t>
    </dgm:pt>
    <dgm:pt modelId="{7A6FDD87-9502-4AC7-A037-1D60C70544DB}" type="pres">
      <dgm:prSet presAssocID="{8D12BE91-6CAA-46BE-B3F1-5A135C99DBB7}" presName="childText" presStyleLbl="bgAcc1" presStyleIdx="11" presStyleCnt="24" custScaleY="132234">
        <dgm:presLayoutVars>
          <dgm:bulletEnabled val="1"/>
        </dgm:presLayoutVars>
      </dgm:prSet>
      <dgm:spPr/>
      <dgm:t>
        <a:bodyPr/>
        <a:lstStyle/>
        <a:p>
          <a:endParaRPr lang="en-US"/>
        </a:p>
      </dgm:t>
    </dgm:pt>
    <dgm:pt modelId="{7D813118-C6D6-4224-9228-178D45DB3C61}" type="pres">
      <dgm:prSet presAssocID="{319EBA8D-B039-40D1-A848-E6A2BE1A2728}" presName="root" presStyleCnt="0"/>
      <dgm:spPr/>
    </dgm:pt>
    <dgm:pt modelId="{2A4A5B3F-C291-4216-9B5C-9F98ED19CB57}" type="pres">
      <dgm:prSet presAssocID="{319EBA8D-B039-40D1-A848-E6A2BE1A2728}" presName="rootComposite" presStyleCnt="0"/>
      <dgm:spPr/>
    </dgm:pt>
    <dgm:pt modelId="{21CFAC64-B614-4491-8289-C8BC1CD8BF78}" type="pres">
      <dgm:prSet presAssocID="{319EBA8D-B039-40D1-A848-E6A2BE1A2728}" presName="rootText" presStyleLbl="node1" presStyleIdx="2" presStyleCnt="4"/>
      <dgm:spPr/>
      <dgm:t>
        <a:bodyPr/>
        <a:lstStyle/>
        <a:p>
          <a:endParaRPr lang="en-US"/>
        </a:p>
      </dgm:t>
    </dgm:pt>
    <dgm:pt modelId="{C22631B6-34AB-47B0-A2B5-4F856254C551}" type="pres">
      <dgm:prSet presAssocID="{319EBA8D-B039-40D1-A848-E6A2BE1A2728}" presName="rootConnector" presStyleLbl="node1" presStyleIdx="2" presStyleCnt="4"/>
      <dgm:spPr/>
      <dgm:t>
        <a:bodyPr/>
        <a:lstStyle/>
        <a:p>
          <a:endParaRPr lang="en-US"/>
        </a:p>
      </dgm:t>
    </dgm:pt>
    <dgm:pt modelId="{8783E65F-C1F3-41D2-8986-53E9E3B39EB1}" type="pres">
      <dgm:prSet presAssocID="{319EBA8D-B039-40D1-A848-E6A2BE1A2728}" presName="childShape" presStyleCnt="0"/>
      <dgm:spPr/>
    </dgm:pt>
    <dgm:pt modelId="{818B31DA-76BC-464F-A8B1-0DA0908C148B}" type="pres">
      <dgm:prSet presAssocID="{6F881F14-CACA-48FA-810C-C9C04D9B5325}" presName="Name13" presStyleLbl="parChTrans1D2" presStyleIdx="12" presStyleCnt="24"/>
      <dgm:spPr/>
      <dgm:t>
        <a:bodyPr/>
        <a:lstStyle/>
        <a:p>
          <a:endParaRPr lang="en-US"/>
        </a:p>
      </dgm:t>
    </dgm:pt>
    <dgm:pt modelId="{50DB01C8-D74A-4B85-A351-65574C525708}" type="pres">
      <dgm:prSet presAssocID="{97FFFD9A-C544-490E-B814-7AA3C98835DD}" presName="childText" presStyleLbl="bgAcc1" presStyleIdx="12" presStyleCnt="24">
        <dgm:presLayoutVars>
          <dgm:bulletEnabled val="1"/>
        </dgm:presLayoutVars>
      </dgm:prSet>
      <dgm:spPr/>
      <dgm:t>
        <a:bodyPr/>
        <a:lstStyle/>
        <a:p>
          <a:endParaRPr lang="en-US"/>
        </a:p>
      </dgm:t>
    </dgm:pt>
    <dgm:pt modelId="{2C0F85FC-7F96-469F-88D3-7E4AE15DCFBD}" type="pres">
      <dgm:prSet presAssocID="{9277B786-8FF4-4C47-B00C-514F42CD2141}" presName="Name13" presStyleLbl="parChTrans1D2" presStyleIdx="13" presStyleCnt="24"/>
      <dgm:spPr/>
      <dgm:t>
        <a:bodyPr/>
        <a:lstStyle/>
        <a:p>
          <a:endParaRPr lang="en-US"/>
        </a:p>
      </dgm:t>
    </dgm:pt>
    <dgm:pt modelId="{330AC87B-95C3-4A95-B75E-F8B5F172EFA1}" type="pres">
      <dgm:prSet presAssocID="{8A917F48-9DEF-40DB-804D-BB4046801F9F}" presName="childText" presStyleLbl="bgAcc1" presStyleIdx="13" presStyleCnt="24">
        <dgm:presLayoutVars>
          <dgm:bulletEnabled val="1"/>
        </dgm:presLayoutVars>
      </dgm:prSet>
      <dgm:spPr/>
      <dgm:t>
        <a:bodyPr/>
        <a:lstStyle/>
        <a:p>
          <a:endParaRPr lang="en-US"/>
        </a:p>
      </dgm:t>
    </dgm:pt>
    <dgm:pt modelId="{243AD979-51C4-462E-B2C5-B589F8B2CDBA}" type="pres">
      <dgm:prSet presAssocID="{51A691D1-92F1-4119-B1FC-E5C09102881C}" presName="Name13" presStyleLbl="parChTrans1D2" presStyleIdx="14" presStyleCnt="24"/>
      <dgm:spPr/>
      <dgm:t>
        <a:bodyPr/>
        <a:lstStyle/>
        <a:p>
          <a:endParaRPr lang="en-US"/>
        </a:p>
      </dgm:t>
    </dgm:pt>
    <dgm:pt modelId="{EADD4C2E-C64A-468C-A23C-1F973E7524B6}" type="pres">
      <dgm:prSet presAssocID="{3928ADB5-6403-413E-B2CF-45C7D984C194}" presName="childText" presStyleLbl="bgAcc1" presStyleIdx="14" presStyleCnt="24">
        <dgm:presLayoutVars>
          <dgm:bulletEnabled val="1"/>
        </dgm:presLayoutVars>
      </dgm:prSet>
      <dgm:spPr/>
      <dgm:t>
        <a:bodyPr/>
        <a:lstStyle/>
        <a:p>
          <a:endParaRPr lang="en-US"/>
        </a:p>
      </dgm:t>
    </dgm:pt>
    <dgm:pt modelId="{5F924B86-EF29-4F49-A703-F07342406B6F}" type="pres">
      <dgm:prSet presAssocID="{8007F0CC-E783-4B5A-A05F-972531AB790F}" presName="Name13" presStyleLbl="parChTrans1D2" presStyleIdx="15" presStyleCnt="24"/>
      <dgm:spPr/>
      <dgm:t>
        <a:bodyPr/>
        <a:lstStyle/>
        <a:p>
          <a:endParaRPr lang="en-US"/>
        </a:p>
      </dgm:t>
    </dgm:pt>
    <dgm:pt modelId="{83630C8F-3AAA-4E5E-9452-C75D8B72530A}" type="pres">
      <dgm:prSet presAssocID="{BC2F5E04-D108-495B-BF2B-0B2C04628C41}" presName="childText" presStyleLbl="bgAcc1" presStyleIdx="15" presStyleCnt="24">
        <dgm:presLayoutVars>
          <dgm:bulletEnabled val="1"/>
        </dgm:presLayoutVars>
      </dgm:prSet>
      <dgm:spPr/>
      <dgm:t>
        <a:bodyPr/>
        <a:lstStyle/>
        <a:p>
          <a:endParaRPr lang="en-US"/>
        </a:p>
      </dgm:t>
    </dgm:pt>
    <dgm:pt modelId="{43A207E6-73B0-469E-864D-78CB349CDAAB}" type="pres">
      <dgm:prSet presAssocID="{1E18B27D-BD90-4283-9F4E-1B0310508A2C}" presName="Name13" presStyleLbl="parChTrans1D2" presStyleIdx="16" presStyleCnt="24"/>
      <dgm:spPr/>
      <dgm:t>
        <a:bodyPr/>
        <a:lstStyle/>
        <a:p>
          <a:endParaRPr lang="en-US"/>
        </a:p>
      </dgm:t>
    </dgm:pt>
    <dgm:pt modelId="{811AB7D5-4271-4853-AECF-467DFDCBB91A}" type="pres">
      <dgm:prSet presAssocID="{E1BAE7F4-91C8-41AD-A55A-A1E2209610B8}" presName="childText" presStyleLbl="bgAcc1" presStyleIdx="16" presStyleCnt="24">
        <dgm:presLayoutVars>
          <dgm:bulletEnabled val="1"/>
        </dgm:presLayoutVars>
      </dgm:prSet>
      <dgm:spPr/>
      <dgm:t>
        <a:bodyPr/>
        <a:lstStyle/>
        <a:p>
          <a:endParaRPr lang="en-US"/>
        </a:p>
      </dgm:t>
    </dgm:pt>
    <dgm:pt modelId="{14AC8541-351F-4936-B01F-E937BF53BC3F}" type="pres">
      <dgm:prSet presAssocID="{9A2008AA-5286-4227-9FFC-A742F3038613}" presName="Name13" presStyleLbl="parChTrans1D2" presStyleIdx="17" presStyleCnt="24"/>
      <dgm:spPr/>
      <dgm:t>
        <a:bodyPr/>
        <a:lstStyle/>
        <a:p>
          <a:endParaRPr lang="en-US"/>
        </a:p>
      </dgm:t>
    </dgm:pt>
    <dgm:pt modelId="{089C4053-2BC0-4935-8B73-907F57504B6D}" type="pres">
      <dgm:prSet presAssocID="{BAFB4513-B46E-4CE0-83F0-21C7C0F76674}" presName="childText" presStyleLbl="bgAcc1" presStyleIdx="17" presStyleCnt="24">
        <dgm:presLayoutVars>
          <dgm:bulletEnabled val="1"/>
        </dgm:presLayoutVars>
      </dgm:prSet>
      <dgm:spPr/>
      <dgm:t>
        <a:bodyPr/>
        <a:lstStyle/>
        <a:p>
          <a:endParaRPr lang="en-US"/>
        </a:p>
      </dgm:t>
    </dgm:pt>
    <dgm:pt modelId="{8BC30E80-CA9C-400D-922D-26E87E7C16E5}" type="pres">
      <dgm:prSet presAssocID="{B46EE9F1-8BAC-470F-B5F7-2D0A592CD796}" presName="root" presStyleCnt="0"/>
      <dgm:spPr/>
    </dgm:pt>
    <dgm:pt modelId="{5FA87308-F42A-4AB8-9338-DAF78438C28D}" type="pres">
      <dgm:prSet presAssocID="{B46EE9F1-8BAC-470F-B5F7-2D0A592CD796}" presName="rootComposite" presStyleCnt="0"/>
      <dgm:spPr/>
    </dgm:pt>
    <dgm:pt modelId="{543EE01E-7381-488C-B921-506DFFD1095A}" type="pres">
      <dgm:prSet presAssocID="{B46EE9F1-8BAC-470F-B5F7-2D0A592CD796}" presName="rootText" presStyleLbl="node1" presStyleIdx="3" presStyleCnt="4"/>
      <dgm:spPr/>
      <dgm:t>
        <a:bodyPr/>
        <a:lstStyle/>
        <a:p>
          <a:endParaRPr lang="en-US"/>
        </a:p>
      </dgm:t>
    </dgm:pt>
    <dgm:pt modelId="{94F970FB-C4B8-4143-90BD-BDB4CB0AFB59}" type="pres">
      <dgm:prSet presAssocID="{B46EE9F1-8BAC-470F-B5F7-2D0A592CD796}" presName="rootConnector" presStyleLbl="node1" presStyleIdx="3" presStyleCnt="4"/>
      <dgm:spPr/>
      <dgm:t>
        <a:bodyPr/>
        <a:lstStyle/>
        <a:p>
          <a:endParaRPr lang="en-US"/>
        </a:p>
      </dgm:t>
    </dgm:pt>
    <dgm:pt modelId="{FC4D5991-06B1-4893-A7FA-96D64F1420C2}" type="pres">
      <dgm:prSet presAssocID="{B46EE9F1-8BAC-470F-B5F7-2D0A592CD796}" presName="childShape" presStyleCnt="0"/>
      <dgm:spPr/>
    </dgm:pt>
    <dgm:pt modelId="{51E15EA9-91CC-4F22-A897-1314255709B7}" type="pres">
      <dgm:prSet presAssocID="{90070F98-F5FA-4797-A3DD-E70BB968A899}" presName="Name13" presStyleLbl="parChTrans1D2" presStyleIdx="18" presStyleCnt="24"/>
      <dgm:spPr/>
      <dgm:t>
        <a:bodyPr/>
        <a:lstStyle/>
        <a:p>
          <a:endParaRPr lang="en-US"/>
        </a:p>
      </dgm:t>
    </dgm:pt>
    <dgm:pt modelId="{3F31056C-5555-483B-A9EF-847F818C1F6F}" type="pres">
      <dgm:prSet presAssocID="{595A75F1-2504-4E80-AF4D-88AA7028007E}" presName="childText" presStyleLbl="bgAcc1" presStyleIdx="18" presStyleCnt="24">
        <dgm:presLayoutVars>
          <dgm:bulletEnabled val="1"/>
        </dgm:presLayoutVars>
      </dgm:prSet>
      <dgm:spPr/>
      <dgm:t>
        <a:bodyPr/>
        <a:lstStyle/>
        <a:p>
          <a:endParaRPr lang="en-US"/>
        </a:p>
      </dgm:t>
    </dgm:pt>
    <dgm:pt modelId="{DD9DA93C-215E-4BF3-9B7F-D1371609A8F1}" type="pres">
      <dgm:prSet presAssocID="{9477F2CE-39F6-47AD-AA94-771C49117426}" presName="Name13" presStyleLbl="parChTrans1D2" presStyleIdx="19" presStyleCnt="24"/>
      <dgm:spPr/>
      <dgm:t>
        <a:bodyPr/>
        <a:lstStyle/>
        <a:p>
          <a:endParaRPr lang="en-US"/>
        </a:p>
      </dgm:t>
    </dgm:pt>
    <dgm:pt modelId="{EAA5B751-DDFE-464A-84DD-C651E8A2441D}" type="pres">
      <dgm:prSet presAssocID="{5F35B3E9-1DE7-4C62-8487-48124DF91F56}" presName="childText" presStyleLbl="bgAcc1" presStyleIdx="19" presStyleCnt="24">
        <dgm:presLayoutVars>
          <dgm:bulletEnabled val="1"/>
        </dgm:presLayoutVars>
      </dgm:prSet>
      <dgm:spPr/>
      <dgm:t>
        <a:bodyPr/>
        <a:lstStyle/>
        <a:p>
          <a:endParaRPr lang="en-US"/>
        </a:p>
      </dgm:t>
    </dgm:pt>
    <dgm:pt modelId="{634B82D9-08F8-4AAA-979D-EAD857459018}" type="pres">
      <dgm:prSet presAssocID="{AF4C597A-2C60-42DC-96BF-A8113D6ECA9F}" presName="Name13" presStyleLbl="parChTrans1D2" presStyleIdx="20" presStyleCnt="24"/>
      <dgm:spPr/>
      <dgm:t>
        <a:bodyPr/>
        <a:lstStyle/>
        <a:p>
          <a:endParaRPr lang="en-US"/>
        </a:p>
      </dgm:t>
    </dgm:pt>
    <dgm:pt modelId="{2F6A07CE-6474-4A38-9110-985F41BE4071}" type="pres">
      <dgm:prSet presAssocID="{E6EE929A-353D-4DA7-85AF-4F49CC10FC76}" presName="childText" presStyleLbl="bgAcc1" presStyleIdx="20" presStyleCnt="24">
        <dgm:presLayoutVars>
          <dgm:bulletEnabled val="1"/>
        </dgm:presLayoutVars>
      </dgm:prSet>
      <dgm:spPr/>
      <dgm:t>
        <a:bodyPr/>
        <a:lstStyle/>
        <a:p>
          <a:endParaRPr lang="en-US"/>
        </a:p>
      </dgm:t>
    </dgm:pt>
    <dgm:pt modelId="{167E4251-D32D-43BD-96D2-E48A3724AA7B}" type="pres">
      <dgm:prSet presAssocID="{03BB34DC-BC1D-4730-BF5D-F31DC8CF38E2}" presName="Name13" presStyleLbl="parChTrans1D2" presStyleIdx="21" presStyleCnt="24"/>
      <dgm:spPr/>
      <dgm:t>
        <a:bodyPr/>
        <a:lstStyle/>
        <a:p>
          <a:endParaRPr lang="en-US"/>
        </a:p>
      </dgm:t>
    </dgm:pt>
    <dgm:pt modelId="{6936EB66-AA18-4067-A39D-230406CE351A}" type="pres">
      <dgm:prSet presAssocID="{A1D00FC3-5554-4E5E-974A-3D2D77801E57}" presName="childText" presStyleLbl="bgAcc1" presStyleIdx="21" presStyleCnt="24">
        <dgm:presLayoutVars>
          <dgm:bulletEnabled val="1"/>
        </dgm:presLayoutVars>
      </dgm:prSet>
      <dgm:spPr/>
      <dgm:t>
        <a:bodyPr/>
        <a:lstStyle/>
        <a:p>
          <a:endParaRPr lang="en-US"/>
        </a:p>
      </dgm:t>
    </dgm:pt>
    <dgm:pt modelId="{F1BECBBD-AC96-4683-B254-63088513226B}" type="pres">
      <dgm:prSet presAssocID="{97AC451B-162C-4E95-B871-87C8041D4C09}" presName="Name13" presStyleLbl="parChTrans1D2" presStyleIdx="22" presStyleCnt="24"/>
      <dgm:spPr/>
      <dgm:t>
        <a:bodyPr/>
        <a:lstStyle/>
        <a:p>
          <a:endParaRPr lang="en-US"/>
        </a:p>
      </dgm:t>
    </dgm:pt>
    <dgm:pt modelId="{46EB7964-4E76-4142-BEA3-C137A5A02C2E}" type="pres">
      <dgm:prSet presAssocID="{255AEC43-BBEA-41CF-9D1E-5415D93043CB}" presName="childText" presStyleLbl="bgAcc1" presStyleIdx="22" presStyleCnt="24">
        <dgm:presLayoutVars>
          <dgm:bulletEnabled val="1"/>
        </dgm:presLayoutVars>
      </dgm:prSet>
      <dgm:spPr/>
      <dgm:t>
        <a:bodyPr/>
        <a:lstStyle/>
        <a:p>
          <a:endParaRPr lang="en-US"/>
        </a:p>
      </dgm:t>
    </dgm:pt>
    <dgm:pt modelId="{3F0F05F3-D9CF-4F49-A91E-F69DC24F6EAC}" type="pres">
      <dgm:prSet presAssocID="{E39C3E44-5D16-428E-A0B2-FF346DDFBD5C}" presName="Name13" presStyleLbl="parChTrans1D2" presStyleIdx="23" presStyleCnt="24"/>
      <dgm:spPr/>
      <dgm:t>
        <a:bodyPr/>
        <a:lstStyle/>
        <a:p>
          <a:endParaRPr lang="en-US"/>
        </a:p>
      </dgm:t>
    </dgm:pt>
    <dgm:pt modelId="{EC732304-4F7D-4F72-BB6E-8464A2BB8562}" type="pres">
      <dgm:prSet presAssocID="{89BF9663-61FC-42BA-A6D7-A60E0399F75E}" presName="childText" presStyleLbl="bgAcc1" presStyleIdx="23" presStyleCnt="24">
        <dgm:presLayoutVars>
          <dgm:bulletEnabled val="1"/>
        </dgm:presLayoutVars>
      </dgm:prSet>
      <dgm:spPr/>
      <dgm:t>
        <a:bodyPr/>
        <a:lstStyle/>
        <a:p>
          <a:endParaRPr lang="en-US"/>
        </a:p>
      </dgm:t>
    </dgm:pt>
  </dgm:ptLst>
  <dgm:cxnLst>
    <dgm:cxn modelId="{7E945A37-DA0A-4CE6-BD6D-6A1B444DE21A}" srcId="{F49B0E2C-08B6-4D50-91F0-8C997312011F}" destId="{2C9BB179-7A37-46D0-967D-E5B5F2B14478}" srcOrd="1" destOrd="0" parTransId="{E7B56CBE-2683-48D3-8D15-1EF8E629D779}" sibTransId="{F9C804CC-E733-48D5-8EAB-5FE12073C15C}"/>
    <dgm:cxn modelId="{C95FA079-6DF3-42FB-BBE9-FFFF707ECCB5}" srcId="{319EBA8D-B039-40D1-A848-E6A2BE1A2728}" destId="{BC2F5E04-D108-495B-BF2B-0B2C04628C41}" srcOrd="3" destOrd="0" parTransId="{8007F0CC-E783-4B5A-A05F-972531AB790F}" sibTransId="{42B11356-2F07-4B0C-A1F3-18E6C97A88E3}"/>
    <dgm:cxn modelId="{853AB61F-0E25-40BF-BBDB-DFE92839A84B}" type="presOf" srcId="{2C9BB179-7A37-46D0-967D-E5B5F2B14478}" destId="{D57DD504-22D8-47E2-8D6A-D9BBA4EF5343}" srcOrd="1" destOrd="0" presId="urn:microsoft.com/office/officeart/2005/8/layout/hierarchy3"/>
    <dgm:cxn modelId="{ADBC82E9-89DE-499C-9524-357745609945}" type="presOf" srcId="{2C9BB179-7A37-46D0-967D-E5B5F2B14478}" destId="{499A73AB-0CA2-4C58-9AB8-0BFF0170B954}" srcOrd="0" destOrd="0" presId="urn:microsoft.com/office/officeart/2005/8/layout/hierarchy3"/>
    <dgm:cxn modelId="{29017187-B01A-41A4-9291-E177BE4B0542}" type="presOf" srcId="{0734660F-4775-4719-B411-983F99AED0F2}" destId="{2E28DE92-5DC2-4378-98A6-15F58CEC9CA7}" srcOrd="0" destOrd="0" presId="urn:microsoft.com/office/officeart/2005/8/layout/hierarchy3"/>
    <dgm:cxn modelId="{A34F3F2C-EDEC-4912-8104-33AC1F5A6274}" type="presOf" srcId="{F49B0E2C-08B6-4D50-91F0-8C997312011F}" destId="{2E059C36-60C1-47B8-AA11-2B128FC82AFD}" srcOrd="0" destOrd="0" presId="urn:microsoft.com/office/officeart/2005/8/layout/hierarchy3"/>
    <dgm:cxn modelId="{D0C86451-0730-4A02-8813-82B0A0FBB9F7}" type="presOf" srcId="{93E056B0-CF17-4BED-9E95-1485FF2110F2}" destId="{17A656FD-33D4-4859-8CBD-FC251C51CED7}" srcOrd="0" destOrd="0" presId="urn:microsoft.com/office/officeart/2005/8/layout/hierarchy3"/>
    <dgm:cxn modelId="{83E22A84-86D5-4292-8416-8E358F9FD569}" type="presOf" srcId="{B46EE9F1-8BAC-470F-B5F7-2D0A592CD796}" destId="{94F970FB-C4B8-4143-90BD-BDB4CB0AFB59}" srcOrd="1" destOrd="0" presId="urn:microsoft.com/office/officeart/2005/8/layout/hierarchy3"/>
    <dgm:cxn modelId="{0C3B2E09-1DF8-4EDD-9B9D-68F9F5B8D698}" type="presOf" srcId="{A1D00FC3-5554-4E5E-974A-3D2D77801E57}" destId="{6936EB66-AA18-4067-A39D-230406CE351A}" srcOrd="0" destOrd="0" presId="urn:microsoft.com/office/officeart/2005/8/layout/hierarchy3"/>
    <dgm:cxn modelId="{3D79B470-B50F-44B7-ACD8-43CD9D6ECBC0}" srcId="{B46EE9F1-8BAC-470F-B5F7-2D0A592CD796}" destId="{E6EE929A-353D-4DA7-85AF-4F49CC10FC76}" srcOrd="2" destOrd="0" parTransId="{AF4C597A-2C60-42DC-96BF-A8113D6ECA9F}" sibTransId="{E8296055-D821-45A8-ABBC-3BBDC0C6F1A9}"/>
    <dgm:cxn modelId="{2C77D20A-0361-4C88-AD08-6EDF1E17853C}" type="presOf" srcId="{89BF9663-61FC-42BA-A6D7-A60E0399F75E}" destId="{EC732304-4F7D-4F72-BB6E-8464A2BB8562}" srcOrd="0" destOrd="0" presId="urn:microsoft.com/office/officeart/2005/8/layout/hierarchy3"/>
    <dgm:cxn modelId="{40B6BB95-EC16-4B8C-86CA-0EF6CC330754}" srcId="{93E056B0-CF17-4BED-9E95-1485FF2110F2}" destId="{15A1BEAE-81C6-446A-91A5-B6168DA69213}" srcOrd="3" destOrd="0" parTransId="{4D427E5C-74A5-4966-9C6B-E1A983FF2D4C}" sibTransId="{745A0399-815F-4120-989B-E53E5B1AB704}"/>
    <dgm:cxn modelId="{E6705927-D425-4AD2-B25A-396944EC76E7}" type="presOf" srcId="{8727BC53-E4FB-4DFC-8C89-CE56960F3409}" destId="{555C0E18-B979-4B05-8496-DFAF1C566E72}" srcOrd="0" destOrd="0" presId="urn:microsoft.com/office/officeart/2005/8/layout/hierarchy3"/>
    <dgm:cxn modelId="{2D91C594-881D-4831-8103-3BB74ACD48FC}" srcId="{2C9BB179-7A37-46D0-967D-E5B5F2B14478}" destId="{ECB90A15-A6D8-4DF9-8DF3-CFF7ADA31050}" srcOrd="0" destOrd="0" parTransId="{6271B197-E520-4BFF-B66B-7BCF2253135C}" sibTransId="{6F3BADA5-0C87-43C1-8340-10BB9D0B9011}"/>
    <dgm:cxn modelId="{57E39733-7A52-42E2-9BA0-AFAAB101C1AB}" srcId="{319EBA8D-B039-40D1-A848-E6A2BE1A2728}" destId="{E1BAE7F4-91C8-41AD-A55A-A1E2209610B8}" srcOrd="4" destOrd="0" parTransId="{1E18B27D-BD90-4283-9F4E-1B0310508A2C}" sibTransId="{C87BA210-F5E7-4037-9E0A-AE2D71F1A29C}"/>
    <dgm:cxn modelId="{F9E3E27D-01E5-408C-BF57-254E91544197}" type="presOf" srcId="{255AEC43-BBEA-41CF-9D1E-5415D93043CB}" destId="{46EB7964-4E76-4142-BEA3-C137A5A02C2E}" srcOrd="0" destOrd="0" presId="urn:microsoft.com/office/officeart/2005/8/layout/hierarchy3"/>
    <dgm:cxn modelId="{3DEBFDC0-BC42-4D79-A6DB-A5EAB67033D5}" type="presOf" srcId="{313E1FD1-0501-421A-B9AB-C308CE87847B}" destId="{BD25576E-9F78-410D-957E-91D18E9B0AF8}" srcOrd="0" destOrd="0" presId="urn:microsoft.com/office/officeart/2005/8/layout/hierarchy3"/>
    <dgm:cxn modelId="{C53BAF80-F239-4FA1-B671-EC9F71A20667}" type="presOf" srcId="{90070F98-F5FA-4797-A3DD-E70BB968A899}" destId="{51E15EA9-91CC-4F22-A897-1314255709B7}" srcOrd="0" destOrd="0" presId="urn:microsoft.com/office/officeart/2005/8/layout/hierarchy3"/>
    <dgm:cxn modelId="{4F61CC70-F64D-41F5-92C4-796DBA1DC0D2}" type="presOf" srcId="{93E056B0-CF17-4BED-9E95-1485FF2110F2}" destId="{080B35A1-7FAE-4526-8802-00804E1F8562}" srcOrd="1" destOrd="0" presId="urn:microsoft.com/office/officeart/2005/8/layout/hierarchy3"/>
    <dgm:cxn modelId="{45E46027-A105-41EE-8C75-FAC53B33A46E}" type="presOf" srcId="{DFA1078A-DCB8-43B5-8D5A-0286D969E167}" destId="{DDE62068-0220-4D49-A52B-F88842C3533B}" srcOrd="0" destOrd="0" presId="urn:microsoft.com/office/officeart/2005/8/layout/hierarchy3"/>
    <dgm:cxn modelId="{5067ACA8-FD62-4C73-8082-F4A36575DEC9}" type="presOf" srcId="{88078F19-2EB3-4D10-9696-56A420C05DA8}" destId="{47148B34-BF92-4B23-811D-466508B5CB88}" srcOrd="0" destOrd="0" presId="urn:microsoft.com/office/officeart/2005/8/layout/hierarchy3"/>
    <dgm:cxn modelId="{00508427-0406-4857-A2AF-85C2024F2A79}" type="presOf" srcId="{70F07E34-0849-4049-9857-678A1C6B1F93}" destId="{085E8864-F2B4-4FF2-B9C1-F112EB23595C}" srcOrd="0" destOrd="0" presId="urn:microsoft.com/office/officeart/2005/8/layout/hierarchy3"/>
    <dgm:cxn modelId="{9B2F3A12-5C91-4961-9499-A04D90C56CD4}" type="presOf" srcId="{E6EE929A-353D-4DA7-85AF-4F49CC10FC76}" destId="{2F6A07CE-6474-4A38-9110-985F41BE4071}" srcOrd="0" destOrd="0" presId="urn:microsoft.com/office/officeart/2005/8/layout/hierarchy3"/>
    <dgm:cxn modelId="{0C276935-5919-421E-8FE5-FA8AC4B6101A}" type="presOf" srcId="{F0900AE7-5322-4478-9585-934CFC90E5AD}" destId="{FC2D89E2-ECAE-4EFB-84EA-8B7A203798E2}" srcOrd="0" destOrd="0" presId="urn:microsoft.com/office/officeart/2005/8/layout/hierarchy3"/>
    <dgm:cxn modelId="{D47F4FC4-24EC-4A2A-BE10-3499C4C47DA3}" type="presOf" srcId="{9477F2CE-39F6-47AD-AA94-771C49117426}" destId="{DD9DA93C-215E-4BF3-9B7F-D1371609A8F1}" srcOrd="0" destOrd="0" presId="urn:microsoft.com/office/officeart/2005/8/layout/hierarchy3"/>
    <dgm:cxn modelId="{C15258CB-EF4C-4427-8D61-4E605CD5AF5F}" type="presOf" srcId="{B46EE9F1-8BAC-470F-B5F7-2D0A592CD796}" destId="{543EE01E-7381-488C-B921-506DFFD1095A}" srcOrd="0" destOrd="0" presId="urn:microsoft.com/office/officeart/2005/8/layout/hierarchy3"/>
    <dgm:cxn modelId="{655FBF91-137A-41FF-92E6-918CD938FF39}" type="presOf" srcId="{B82A0C3C-0478-4B13-9BA7-8B1031E2A4B3}" destId="{5B98FF30-6E1A-49A2-AB60-C145083C40FA}" srcOrd="0" destOrd="0" presId="urn:microsoft.com/office/officeart/2005/8/layout/hierarchy3"/>
    <dgm:cxn modelId="{1F723CAD-8BF2-48D5-9EDE-4EEF23C9A9A1}" type="presOf" srcId="{8A917F48-9DEF-40DB-804D-BB4046801F9F}" destId="{330AC87B-95C3-4A95-B75E-F8B5F172EFA1}" srcOrd="0" destOrd="0" presId="urn:microsoft.com/office/officeart/2005/8/layout/hierarchy3"/>
    <dgm:cxn modelId="{2448E2D0-159B-4830-A9A5-61C370219DBE}" type="presOf" srcId="{9A2008AA-5286-4227-9FFC-A742F3038613}" destId="{14AC8541-351F-4936-B01F-E937BF53BC3F}" srcOrd="0" destOrd="0" presId="urn:microsoft.com/office/officeart/2005/8/layout/hierarchy3"/>
    <dgm:cxn modelId="{545F3684-A4E1-42A0-A8A7-57606D676C9D}" srcId="{2C9BB179-7A37-46D0-967D-E5B5F2B14478}" destId="{B82A0C3C-0478-4B13-9BA7-8B1031E2A4B3}" srcOrd="4" destOrd="0" parTransId="{F0900AE7-5322-4478-9585-934CFC90E5AD}" sibTransId="{D0F8D84A-7747-45D1-887E-C3D333367007}"/>
    <dgm:cxn modelId="{0FE45964-D23F-4FB0-8F99-7E31F1E5167B}" type="presOf" srcId="{ED5E084B-D61E-4D7B-B00E-409C7F5E1177}" destId="{ABD64D4E-BEAD-4697-A465-3748DA3D7F62}" srcOrd="0" destOrd="0" presId="urn:microsoft.com/office/officeart/2005/8/layout/hierarchy3"/>
    <dgm:cxn modelId="{565FD72F-2B5C-4C36-80AF-038E87072FF0}" srcId="{F49B0E2C-08B6-4D50-91F0-8C997312011F}" destId="{B46EE9F1-8BAC-470F-B5F7-2D0A592CD796}" srcOrd="3" destOrd="0" parTransId="{AD944432-FDAD-42FA-B1F3-53642B3B3A36}" sibTransId="{BCE8159D-8B65-4B15-81AF-6CC525DC27A5}"/>
    <dgm:cxn modelId="{DFF9966E-F496-44F5-A527-BA711AE49994}" srcId="{B46EE9F1-8BAC-470F-B5F7-2D0A592CD796}" destId="{5F35B3E9-1DE7-4C62-8487-48124DF91F56}" srcOrd="1" destOrd="0" parTransId="{9477F2CE-39F6-47AD-AA94-771C49117426}" sibTransId="{A8E4C66C-72AD-4344-A197-26CE325AFEA4}"/>
    <dgm:cxn modelId="{3A656002-906B-4797-A2EF-EFE80A72BF5D}" srcId="{93E056B0-CF17-4BED-9E95-1485FF2110F2}" destId="{313E1FD1-0501-421A-B9AB-C308CE87847B}" srcOrd="1" destOrd="0" parTransId="{D62E8F58-2AFC-446F-AA03-39A709D431B7}" sibTransId="{A0A8C53C-F49E-448A-B0F6-5DAF569A6CF0}"/>
    <dgm:cxn modelId="{D07F4411-6603-4125-985F-14290F307305}" type="presOf" srcId="{0980E24A-40CE-43E7-8721-40B207303231}" destId="{23A9B823-05DC-4B66-975C-CCD892CF21A1}" srcOrd="0" destOrd="0" presId="urn:microsoft.com/office/officeart/2005/8/layout/hierarchy3"/>
    <dgm:cxn modelId="{52DAA441-4BA0-4062-8F80-E58A8CA4A7C9}" type="presOf" srcId="{361D34F6-2E2A-4FF7-9B16-CB198571DFCA}" destId="{B70F1384-2BBC-4D90-ABDB-FD4A510484D7}" srcOrd="0" destOrd="0" presId="urn:microsoft.com/office/officeart/2005/8/layout/hierarchy3"/>
    <dgm:cxn modelId="{3712E99A-78A0-4EE6-9D87-31F906D41684}" srcId="{B46EE9F1-8BAC-470F-B5F7-2D0A592CD796}" destId="{89BF9663-61FC-42BA-A6D7-A60E0399F75E}" srcOrd="5" destOrd="0" parTransId="{E39C3E44-5D16-428E-A0B2-FF346DDFBD5C}" sibTransId="{9F35CD8E-93AB-4816-8EF8-C739131872E1}"/>
    <dgm:cxn modelId="{FDE64496-7853-4152-BFFD-B4B0A9230E42}" type="presOf" srcId="{8D12BE91-6CAA-46BE-B3F1-5A135C99DBB7}" destId="{7A6FDD87-9502-4AC7-A037-1D60C70544DB}" srcOrd="0" destOrd="0" presId="urn:microsoft.com/office/officeart/2005/8/layout/hierarchy3"/>
    <dgm:cxn modelId="{70EE31EC-013D-470E-A74E-E93457CEEDE4}" type="presOf" srcId="{2B8125A1-D970-405B-87BF-D086450EDF96}" destId="{A69B24D3-F397-4614-BA83-A1433088A268}" srcOrd="0" destOrd="0" presId="urn:microsoft.com/office/officeart/2005/8/layout/hierarchy3"/>
    <dgm:cxn modelId="{47235D11-C354-4D14-8325-1416F043C840}" type="presOf" srcId="{9277B786-8FF4-4C47-B00C-514F42CD2141}" destId="{2C0F85FC-7F96-469F-88D3-7E4AE15DCFBD}" srcOrd="0" destOrd="0" presId="urn:microsoft.com/office/officeart/2005/8/layout/hierarchy3"/>
    <dgm:cxn modelId="{2B988D68-5DE0-4438-A39B-7078A4E78271}" type="presOf" srcId="{15A1BEAE-81C6-446A-91A5-B6168DA69213}" destId="{F22CD04C-E2DF-4914-8016-7FE562866B17}" srcOrd="0" destOrd="0" presId="urn:microsoft.com/office/officeart/2005/8/layout/hierarchy3"/>
    <dgm:cxn modelId="{5DC9DD76-D76D-4C39-BC1E-3042DB58C281}" type="presOf" srcId="{97FFFD9A-C544-490E-B814-7AA3C98835DD}" destId="{50DB01C8-D74A-4B85-A351-65574C525708}" srcOrd="0" destOrd="0" presId="urn:microsoft.com/office/officeart/2005/8/layout/hierarchy3"/>
    <dgm:cxn modelId="{D293B48A-D7AD-4B26-9A73-0A9792FB5AB4}" type="presOf" srcId="{03BB34DC-BC1D-4730-BF5D-F31DC8CF38E2}" destId="{167E4251-D32D-43BD-96D2-E48A3724AA7B}" srcOrd="0" destOrd="0" presId="urn:microsoft.com/office/officeart/2005/8/layout/hierarchy3"/>
    <dgm:cxn modelId="{46CDB354-79C3-49B1-A1F0-F28FDF96E566}" type="presOf" srcId="{BC2F5E04-D108-495B-BF2B-0B2C04628C41}" destId="{83630C8F-3AAA-4E5E-9452-C75D8B72530A}" srcOrd="0" destOrd="0" presId="urn:microsoft.com/office/officeart/2005/8/layout/hierarchy3"/>
    <dgm:cxn modelId="{D60B7DE8-4A1A-4FAC-8388-38F039945FCE}" srcId="{319EBA8D-B039-40D1-A848-E6A2BE1A2728}" destId="{8A917F48-9DEF-40DB-804D-BB4046801F9F}" srcOrd="1" destOrd="0" parTransId="{9277B786-8FF4-4C47-B00C-514F42CD2141}" sibTransId="{394D9053-0663-42FE-94E3-0ECFC5A7E2B6}"/>
    <dgm:cxn modelId="{AA2EA254-0C7D-4DCE-9B44-95901F34A6DC}" type="presOf" srcId="{97AC451B-162C-4E95-B871-87C8041D4C09}" destId="{F1BECBBD-AC96-4683-B254-63088513226B}" srcOrd="0" destOrd="0" presId="urn:microsoft.com/office/officeart/2005/8/layout/hierarchy3"/>
    <dgm:cxn modelId="{EAF95620-3CAF-40F7-BE1A-3022EBD294CA}" srcId="{B46EE9F1-8BAC-470F-B5F7-2D0A592CD796}" destId="{255AEC43-BBEA-41CF-9D1E-5415D93043CB}" srcOrd="4" destOrd="0" parTransId="{97AC451B-162C-4E95-B871-87C8041D4C09}" sibTransId="{C2A55C18-AA8A-4D6A-ADAE-E4F5515A12DA}"/>
    <dgm:cxn modelId="{E470A1F9-1A77-40BC-B073-5286A828A12F}" type="presOf" srcId="{51A691D1-92F1-4119-B1FC-E5C09102881C}" destId="{243AD979-51C4-462E-B2C5-B589F8B2CDBA}" srcOrd="0" destOrd="0" presId="urn:microsoft.com/office/officeart/2005/8/layout/hierarchy3"/>
    <dgm:cxn modelId="{C39FFC48-C579-4E2E-BF87-3F48D7EF6D03}" type="presOf" srcId="{E39C3E44-5D16-428E-A0B2-FF346DDFBD5C}" destId="{3F0F05F3-D9CF-4F49-A91E-F69DC24F6EAC}" srcOrd="0" destOrd="0" presId="urn:microsoft.com/office/officeart/2005/8/layout/hierarchy3"/>
    <dgm:cxn modelId="{C8912295-39B3-4B23-9C7F-13E52AA2B111}" srcId="{B46EE9F1-8BAC-470F-B5F7-2D0A592CD796}" destId="{A1D00FC3-5554-4E5E-974A-3D2D77801E57}" srcOrd="3" destOrd="0" parTransId="{03BB34DC-BC1D-4730-BF5D-F31DC8CF38E2}" sibTransId="{B376CD25-8C9B-4C25-B582-85430C4E8769}"/>
    <dgm:cxn modelId="{6043DB3D-417C-4ABF-811E-E20D880554A4}" type="presOf" srcId="{AC4F3991-14CE-4928-A9EA-354775CA794B}" destId="{F21F7FB3-83D2-411A-B890-5B2354547D23}" srcOrd="0" destOrd="0" presId="urn:microsoft.com/office/officeart/2005/8/layout/hierarchy3"/>
    <dgm:cxn modelId="{8AB49DB1-47FD-416A-BDE0-FDE5082D417A}" type="presOf" srcId="{ADDBBD64-DFA6-43BE-946A-6CEBF33009B3}" destId="{D288AAB5-F62D-4665-AB08-71692BA12761}" srcOrd="0" destOrd="0" presId="urn:microsoft.com/office/officeart/2005/8/layout/hierarchy3"/>
    <dgm:cxn modelId="{DECA3D3D-531A-4815-B8CE-F9E123E9D979}" type="presOf" srcId="{595A75F1-2504-4E80-AF4D-88AA7028007E}" destId="{3F31056C-5555-483B-A9EF-847F818C1F6F}" srcOrd="0" destOrd="0" presId="urn:microsoft.com/office/officeart/2005/8/layout/hierarchy3"/>
    <dgm:cxn modelId="{548E0F29-2078-4787-A720-71736ACD8EA3}" type="presOf" srcId="{9E1EEAEC-866F-4B95-9352-9558CB477171}" destId="{9CB2A736-CEC6-46F7-B17B-27367754F3D6}" srcOrd="0" destOrd="0" presId="urn:microsoft.com/office/officeart/2005/8/layout/hierarchy3"/>
    <dgm:cxn modelId="{0E143306-6181-42FF-9C9F-5283F7E26DE0}" type="presOf" srcId="{6F881F14-CACA-48FA-810C-C9C04D9B5325}" destId="{818B31DA-76BC-464F-A8B1-0DA0908C148B}" srcOrd="0" destOrd="0" presId="urn:microsoft.com/office/officeart/2005/8/layout/hierarchy3"/>
    <dgm:cxn modelId="{2242425D-BE53-485B-A806-8B5DF554C4DD}" srcId="{93E056B0-CF17-4BED-9E95-1485FF2110F2}" destId="{45E585DD-D3B8-411B-8F2B-B59817CA8B1F}" srcOrd="4" destOrd="0" parTransId="{ED5E084B-D61E-4D7B-B00E-409C7F5E1177}" sibTransId="{83FE66B8-F402-4C64-AA11-BFB03B7BB183}"/>
    <dgm:cxn modelId="{E002C0FC-3762-4736-BC31-B0F6CF0245AD}" srcId="{B46EE9F1-8BAC-470F-B5F7-2D0A592CD796}" destId="{595A75F1-2504-4E80-AF4D-88AA7028007E}" srcOrd="0" destOrd="0" parTransId="{90070F98-F5FA-4797-A3DD-E70BB968A899}" sibTransId="{5DD22569-5BB4-43A4-86C2-E378643E2FEA}"/>
    <dgm:cxn modelId="{C08CB14F-0BF9-46CD-94FA-02C97058B2B1}" srcId="{319EBA8D-B039-40D1-A848-E6A2BE1A2728}" destId="{97FFFD9A-C544-490E-B814-7AA3C98835DD}" srcOrd="0" destOrd="0" parTransId="{6F881F14-CACA-48FA-810C-C9C04D9B5325}" sibTransId="{3215EA4D-86B8-46DD-B8C9-CFB24DCD5222}"/>
    <dgm:cxn modelId="{0D9442A0-3F70-4054-A4F1-32E129FAFFE9}" srcId="{F49B0E2C-08B6-4D50-91F0-8C997312011F}" destId="{93E056B0-CF17-4BED-9E95-1485FF2110F2}" srcOrd="0" destOrd="0" parTransId="{A54CE92B-BFC7-42A7-973C-AC2C6CA07A35}" sibTransId="{F724FF31-504F-44A6-84B5-083D90E56E48}"/>
    <dgm:cxn modelId="{22198B22-982C-42CC-87BF-7BF5773CF9B2}" srcId="{93E056B0-CF17-4BED-9E95-1485FF2110F2}" destId="{0980E24A-40CE-43E7-8721-40B207303231}" srcOrd="5" destOrd="0" parTransId="{ADDBBD64-DFA6-43BE-946A-6CEBF33009B3}" sibTransId="{95FC9D51-0558-40EA-B3C2-F27056DBB30E}"/>
    <dgm:cxn modelId="{3CA8F00B-AC0C-4ECD-BF89-A9C4160D7723}" srcId="{93E056B0-CF17-4BED-9E95-1485FF2110F2}" destId="{2947A658-03F4-4D4B-BB8A-A2BB42BFD25E}" srcOrd="2" destOrd="0" parTransId="{F7142403-74A0-4B4E-9EFE-F30BD2CD3DDC}" sibTransId="{F9D70C79-C80D-4699-AF3C-417BED6910C3}"/>
    <dgm:cxn modelId="{FFB59FFC-EE95-45CF-9985-EB6FB3113440}" type="presOf" srcId="{E1BAE7F4-91C8-41AD-A55A-A1E2209610B8}" destId="{811AB7D5-4271-4853-AECF-467DFDCBB91A}" srcOrd="0" destOrd="0" presId="urn:microsoft.com/office/officeart/2005/8/layout/hierarchy3"/>
    <dgm:cxn modelId="{4EB84B8D-8010-44C7-986C-4257BB34D95A}" type="presOf" srcId="{1E18B27D-BD90-4283-9F4E-1B0310508A2C}" destId="{43A207E6-73B0-469E-864D-78CB349CDAAB}" srcOrd="0" destOrd="0" presId="urn:microsoft.com/office/officeart/2005/8/layout/hierarchy3"/>
    <dgm:cxn modelId="{9D0B524A-20AC-4DAA-A0AD-46D72F5DC683}" type="presOf" srcId="{45E585DD-D3B8-411B-8F2B-B59817CA8B1F}" destId="{9B0FC6C0-6791-4CAF-947E-7B757DD5D774}" srcOrd="0" destOrd="0" presId="urn:microsoft.com/office/officeart/2005/8/layout/hierarchy3"/>
    <dgm:cxn modelId="{055B01A8-38C4-4242-B8F0-78C5463A7845}" type="presOf" srcId="{4D427E5C-74A5-4966-9C6B-E1A983FF2D4C}" destId="{6A37E4C7-36CB-4F8B-A878-D28EF9D94F0D}" srcOrd="0" destOrd="0" presId="urn:microsoft.com/office/officeart/2005/8/layout/hierarchy3"/>
    <dgm:cxn modelId="{F63912BA-FEA9-4F9D-B637-49E3DCEFCD2A}" type="presOf" srcId="{2947A658-03F4-4D4B-BB8A-A2BB42BFD25E}" destId="{975689B9-CF53-4B33-9311-6A967A97C715}" srcOrd="0" destOrd="0" presId="urn:microsoft.com/office/officeart/2005/8/layout/hierarchy3"/>
    <dgm:cxn modelId="{D3C1BCEC-0837-4FED-B821-E27364F24616}" type="presOf" srcId="{3928ADB5-6403-413E-B2CF-45C7D984C194}" destId="{EADD4C2E-C64A-468C-A23C-1F973E7524B6}" srcOrd="0" destOrd="0" presId="urn:microsoft.com/office/officeart/2005/8/layout/hierarchy3"/>
    <dgm:cxn modelId="{F1B2F14D-100A-4704-87FD-E1EBC216C79B}" srcId="{319EBA8D-B039-40D1-A848-E6A2BE1A2728}" destId="{3928ADB5-6403-413E-B2CF-45C7D984C194}" srcOrd="2" destOrd="0" parTransId="{51A691D1-92F1-4119-B1FC-E5C09102881C}" sibTransId="{6203FD7A-75A8-43F2-AA47-765B6380B4A7}"/>
    <dgm:cxn modelId="{F53E0088-F2D8-4422-9E49-24C817662916}" srcId="{2C9BB179-7A37-46D0-967D-E5B5F2B14478}" destId="{8D12BE91-6CAA-46BE-B3F1-5A135C99DBB7}" srcOrd="5" destOrd="0" parTransId="{DFA1078A-DCB8-43B5-8D5A-0286D969E167}" sibTransId="{2DFF87E2-36D1-4E0D-B967-6BF3608B84F0}"/>
    <dgm:cxn modelId="{10E76AE9-5942-4C83-AEE0-CDEE2DDD4A69}" srcId="{2C9BB179-7A37-46D0-967D-E5B5F2B14478}" destId="{8727BC53-E4FB-4DFC-8C89-CE56960F3409}" srcOrd="2" destOrd="0" parTransId="{70F07E34-0849-4049-9857-678A1C6B1F93}" sibTransId="{E57DDE3E-9C8C-4DD3-91D7-17ED7E13E86E}"/>
    <dgm:cxn modelId="{A0DF690F-2B33-44C4-8F51-E76C1394B2EB}" srcId="{2C9BB179-7A37-46D0-967D-E5B5F2B14478}" destId="{361D34F6-2E2A-4FF7-9B16-CB198571DFCA}" srcOrd="1" destOrd="0" parTransId="{2B8125A1-D970-405B-87BF-D086450EDF96}" sibTransId="{13C47BDA-4051-44D8-8536-9C9B48B44129}"/>
    <dgm:cxn modelId="{F4B17344-8982-4850-94EA-0C8D35273ABD}" srcId="{2C9BB179-7A37-46D0-967D-E5B5F2B14478}" destId="{9E1EEAEC-866F-4B95-9352-9558CB477171}" srcOrd="3" destOrd="0" parTransId="{AC4F3991-14CE-4928-A9EA-354775CA794B}" sibTransId="{C1F5D7FA-8C89-40DF-ABC0-3F931727597F}"/>
    <dgm:cxn modelId="{FB92FB79-513A-4D3B-9667-1B698105384E}" srcId="{93E056B0-CF17-4BED-9E95-1485FF2110F2}" destId="{88078F19-2EB3-4D10-9696-56A420C05DA8}" srcOrd="0" destOrd="0" parTransId="{0734660F-4775-4719-B411-983F99AED0F2}" sibTransId="{AB86857E-74D9-4C42-B0F8-965DD20D88D3}"/>
    <dgm:cxn modelId="{60BA7F0D-21A3-4B28-93F3-C448858C3300}" type="presOf" srcId="{D62E8F58-2AFC-446F-AA03-39A709D431B7}" destId="{E02DA917-5AA6-4810-A433-DCDFA2C68586}" srcOrd="0" destOrd="0" presId="urn:microsoft.com/office/officeart/2005/8/layout/hierarchy3"/>
    <dgm:cxn modelId="{9A41C54C-F5F1-464A-84AC-D11509243A74}" type="presOf" srcId="{ECB90A15-A6D8-4DF9-8DF3-CFF7ADA31050}" destId="{7093CAE8-D824-4B59-AC32-5E335DEA56A9}" srcOrd="0" destOrd="0" presId="urn:microsoft.com/office/officeart/2005/8/layout/hierarchy3"/>
    <dgm:cxn modelId="{55D7C055-FC18-4C11-B9E3-93AD704D9135}" type="presOf" srcId="{5F35B3E9-1DE7-4C62-8487-48124DF91F56}" destId="{EAA5B751-DDFE-464A-84DD-C651E8A2441D}" srcOrd="0" destOrd="0" presId="urn:microsoft.com/office/officeart/2005/8/layout/hierarchy3"/>
    <dgm:cxn modelId="{03AE9272-109E-4268-9D9F-D8EFE29DBE7A}" type="presOf" srcId="{8007F0CC-E783-4B5A-A05F-972531AB790F}" destId="{5F924B86-EF29-4F49-A703-F07342406B6F}" srcOrd="0" destOrd="0" presId="urn:microsoft.com/office/officeart/2005/8/layout/hierarchy3"/>
    <dgm:cxn modelId="{9082B714-CBE1-4E9E-B95E-4ED1E4ECEF85}" type="presOf" srcId="{BAFB4513-B46E-4CE0-83F0-21C7C0F76674}" destId="{089C4053-2BC0-4935-8B73-907F57504B6D}" srcOrd="0" destOrd="0" presId="urn:microsoft.com/office/officeart/2005/8/layout/hierarchy3"/>
    <dgm:cxn modelId="{74A2D65D-97D5-4F69-A420-5CB19F5281EC}" srcId="{F49B0E2C-08B6-4D50-91F0-8C997312011F}" destId="{319EBA8D-B039-40D1-A848-E6A2BE1A2728}" srcOrd="2" destOrd="0" parTransId="{77012681-C840-4919-A569-E5B5DB346CCB}" sibTransId="{0768F025-25A4-4B21-8949-0B33885B6C9F}"/>
    <dgm:cxn modelId="{40369705-50E2-4147-9E63-39A0644CD898}" type="presOf" srcId="{F7142403-74A0-4B4E-9EFE-F30BD2CD3DDC}" destId="{B06E616D-934E-4ED0-ABA3-2B3E5CF3EC90}" srcOrd="0" destOrd="0" presId="urn:microsoft.com/office/officeart/2005/8/layout/hierarchy3"/>
    <dgm:cxn modelId="{7E3A023C-8ADE-44C7-8761-8EE6DE62CF31}" srcId="{319EBA8D-B039-40D1-A848-E6A2BE1A2728}" destId="{BAFB4513-B46E-4CE0-83F0-21C7C0F76674}" srcOrd="5" destOrd="0" parTransId="{9A2008AA-5286-4227-9FFC-A742F3038613}" sibTransId="{F7956734-69A5-42D1-AAB9-72973F6C17D3}"/>
    <dgm:cxn modelId="{67CF3C1B-A2AB-4745-847E-8159D9FA2D9D}" type="presOf" srcId="{319EBA8D-B039-40D1-A848-E6A2BE1A2728}" destId="{21CFAC64-B614-4491-8289-C8BC1CD8BF78}" srcOrd="0" destOrd="0" presId="urn:microsoft.com/office/officeart/2005/8/layout/hierarchy3"/>
    <dgm:cxn modelId="{88335FD3-1AE5-4E5D-BA1C-E9669AD7D0D5}" type="presOf" srcId="{6271B197-E520-4BFF-B66B-7BCF2253135C}" destId="{8E0E4533-69C5-483B-908B-A71E3D7DF8F0}" srcOrd="0" destOrd="0" presId="urn:microsoft.com/office/officeart/2005/8/layout/hierarchy3"/>
    <dgm:cxn modelId="{1ADFAB68-8C12-40EA-A89D-61E25DDAD584}" type="presOf" srcId="{AF4C597A-2C60-42DC-96BF-A8113D6ECA9F}" destId="{634B82D9-08F8-4AAA-979D-EAD857459018}" srcOrd="0" destOrd="0" presId="urn:microsoft.com/office/officeart/2005/8/layout/hierarchy3"/>
    <dgm:cxn modelId="{5F41F910-8DC7-471C-A5B6-9CB884EBF1E8}" type="presOf" srcId="{319EBA8D-B039-40D1-A848-E6A2BE1A2728}" destId="{C22631B6-34AB-47B0-A2B5-4F856254C551}" srcOrd="1" destOrd="0" presId="urn:microsoft.com/office/officeart/2005/8/layout/hierarchy3"/>
    <dgm:cxn modelId="{713EE826-6325-48A2-B3FD-FAC29189413A}" type="presParOf" srcId="{2E059C36-60C1-47B8-AA11-2B128FC82AFD}" destId="{271A540C-FCFC-4324-B85F-5060C006A7D2}" srcOrd="0" destOrd="0" presId="urn:microsoft.com/office/officeart/2005/8/layout/hierarchy3"/>
    <dgm:cxn modelId="{7C3AA084-B444-4D57-98C0-0BD8B730497E}" type="presParOf" srcId="{271A540C-FCFC-4324-B85F-5060C006A7D2}" destId="{54CECD4A-F852-4D5F-AD88-C26049DBBA57}" srcOrd="0" destOrd="0" presId="urn:microsoft.com/office/officeart/2005/8/layout/hierarchy3"/>
    <dgm:cxn modelId="{089028C3-A582-4155-818F-B3AA4DC84B6D}" type="presParOf" srcId="{54CECD4A-F852-4D5F-AD88-C26049DBBA57}" destId="{17A656FD-33D4-4859-8CBD-FC251C51CED7}" srcOrd="0" destOrd="0" presId="urn:microsoft.com/office/officeart/2005/8/layout/hierarchy3"/>
    <dgm:cxn modelId="{D733EF94-398E-472F-8175-669D43D2B3D3}" type="presParOf" srcId="{54CECD4A-F852-4D5F-AD88-C26049DBBA57}" destId="{080B35A1-7FAE-4526-8802-00804E1F8562}" srcOrd="1" destOrd="0" presId="urn:microsoft.com/office/officeart/2005/8/layout/hierarchy3"/>
    <dgm:cxn modelId="{CA8E0ABA-E96C-4740-A599-DB457C0A1E35}" type="presParOf" srcId="{271A540C-FCFC-4324-B85F-5060C006A7D2}" destId="{D4CACCF5-D903-48A1-99E1-8989A042F506}" srcOrd="1" destOrd="0" presId="urn:microsoft.com/office/officeart/2005/8/layout/hierarchy3"/>
    <dgm:cxn modelId="{7F6DD6E7-B625-4973-8FC7-CA9EBC95CA42}" type="presParOf" srcId="{D4CACCF5-D903-48A1-99E1-8989A042F506}" destId="{2E28DE92-5DC2-4378-98A6-15F58CEC9CA7}" srcOrd="0" destOrd="0" presId="urn:microsoft.com/office/officeart/2005/8/layout/hierarchy3"/>
    <dgm:cxn modelId="{61EED4DE-F1D0-4E99-AD72-FFFB44C8C24B}" type="presParOf" srcId="{D4CACCF5-D903-48A1-99E1-8989A042F506}" destId="{47148B34-BF92-4B23-811D-466508B5CB88}" srcOrd="1" destOrd="0" presId="urn:microsoft.com/office/officeart/2005/8/layout/hierarchy3"/>
    <dgm:cxn modelId="{69426582-4D77-4D8D-8A26-E19AC4311005}" type="presParOf" srcId="{D4CACCF5-D903-48A1-99E1-8989A042F506}" destId="{E02DA917-5AA6-4810-A433-DCDFA2C68586}" srcOrd="2" destOrd="0" presId="urn:microsoft.com/office/officeart/2005/8/layout/hierarchy3"/>
    <dgm:cxn modelId="{C347F873-FBA7-476E-AA9A-BB33461778C5}" type="presParOf" srcId="{D4CACCF5-D903-48A1-99E1-8989A042F506}" destId="{BD25576E-9F78-410D-957E-91D18E9B0AF8}" srcOrd="3" destOrd="0" presId="urn:microsoft.com/office/officeart/2005/8/layout/hierarchy3"/>
    <dgm:cxn modelId="{C7A837E7-451D-4517-9CB4-77E6639268BA}" type="presParOf" srcId="{D4CACCF5-D903-48A1-99E1-8989A042F506}" destId="{B06E616D-934E-4ED0-ABA3-2B3E5CF3EC90}" srcOrd="4" destOrd="0" presId="urn:microsoft.com/office/officeart/2005/8/layout/hierarchy3"/>
    <dgm:cxn modelId="{988CE5F6-6FB1-484D-A56C-8518DEA2A990}" type="presParOf" srcId="{D4CACCF5-D903-48A1-99E1-8989A042F506}" destId="{975689B9-CF53-4B33-9311-6A967A97C715}" srcOrd="5" destOrd="0" presId="urn:microsoft.com/office/officeart/2005/8/layout/hierarchy3"/>
    <dgm:cxn modelId="{41526DDB-6EFD-492E-9CCE-5B660EAA8FF2}" type="presParOf" srcId="{D4CACCF5-D903-48A1-99E1-8989A042F506}" destId="{6A37E4C7-36CB-4F8B-A878-D28EF9D94F0D}" srcOrd="6" destOrd="0" presId="urn:microsoft.com/office/officeart/2005/8/layout/hierarchy3"/>
    <dgm:cxn modelId="{6FE6769E-BE8C-499E-8259-13600AD19454}" type="presParOf" srcId="{D4CACCF5-D903-48A1-99E1-8989A042F506}" destId="{F22CD04C-E2DF-4914-8016-7FE562866B17}" srcOrd="7" destOrd="0" presId="urn:microsoft.com/office/officeart/2005/8/layout/hierarchy3"/>
    <dgm:cxn modelId="{909288FD-27F2-446A-B3A9-B8E9E31A9469}" type="presParOf" srcId="{D4CACCF5-D903-48A1-99E1-8989A042F506}" destId="{ABD64D4E-BEAD-4697-A465-3748DA3D7F62}" srcOrd="8" destOrd="0" presId="urn:microsoft.com/office/officeart/2005/8/layout/hierarchy3"/>
    <dgm:cxn modelId="{C3BB9BE8-64C1-4C3F-B0CD-76373E945E3F}" type="presParOf" srcId="{D4CACCF5-D903-48A1-99E1-8989A042F506}" destId="{9B0FC6C0-6791-4CAF-947E-7B757DD5D774}" srcOrd="9" destOrd="0" presId="urn:microsoft.com/office/officeart/2005/8/layout/hierarchy3"/>
    <dgm:cxn modelId="{49A8BA40-CD06-4676-9F2A-36A1D9D07280}" type="presParOf" srcId="{D4CACCF5-D903-48A1-99E1-8989A042F506}" destId="{D288AAB5-F62D-4665-AB08-71692BA12761}" srcOrd="10" destOrd="0" presId="urn:microsoft.com/office/officeart/2005/8/layout/hierarchy3"/>
    <dgm:cxn modelId="{B17FCC55-5CEA-4C7E-BBDB-0824505B3E35}" type="presParOf" srcId="{D4CACCF5-D903-48A1-99E1-8989A042F506}" destId="{23A9B823-05DC-4B66-975C-CCD892CF21A1}" srcOrd="11" destOrd="0" presId="urn:microsoft.com/office/officeart/2005/8/layout/hierarchy3"/>
    <dgm:cxn modelId="{3475A956-0846-4C13-BEE0-2F3E520A61C2}" type="presParOf" srcId="{2E059C36-60C1-47B8-AA11-2B128FC82AFD}" destId="{A06622BE-6BBE-4187-8268-D5BFC3C1A72B}" srcOrd="1" destOrd="0" presId="urn:microsoft.com/office/officeart/2005/8/layout/hierarchy3"/>
    <dgm:cxn modelId="{09AC0938-8449-4AB7-8D9D-2F66A1F31E1B}" type="presParOf" srcId="{A06622BE-6BBE-4187-8268-D5BFC3C1A72B}" destId="{0BC49A7A-81A1-4FF0-A758-56C2D0C62599}" srcOrd="0" destOrd="0" presId="urn:microsoft.com/office/officeart/2005/8/layout/hierarchy3"/>
    <dgm:cxn modelId="{F3F0C885-7F2A-401E-AAB3-AD778FEA09F5}" type="presParOf" srcId="{0BC49A7A-81A1-4FF0-A758-56C2D0C62599}" destId="{499A73AB-0CA2-4C58-9AB8-0BFF0170B954}" srcOrd="0" destOrd="0" presId="urn:microsoft.com/office/officeart/2005/8/layout/hierarchy3"/>
    <dgm:cxn modelId="{433A7FDD-43F4-4EFF-A3C1-3EF5B5CC1FC4}" type="presParOf" srcId="{0BC49A7A-81A1-4FF0-A758-56C2D0C62599}" destId="{D57DD504-22D8-47E2-8D6A-D9BBA4EF5343}" srcOrd="1" destOrd="0" presId="urn:microsoft.com/office/officeart/2005/8/layout/hierarchy3"/>
    <dgm:cxn modelId="{95FA44F9-EFF6-47CC-9EEA-882CF72CE24E}" type="presParOf" srcId="{A06622BE-6BBE-4187-8268-D5BFC3C1A72B}" destId="{7B8A6AC7-29D9-48EB-A8AD-28D919170F09}" srcOrd="1" destOrd="0" presId="urn:microsoft.com/office/officeart/2005/8/layout/hierarchy3"/>
    <dgm:cxn modelId="{65FC91F6-DBC5-4969-8E17-A659DCCE0C76}" type="presParOf" srcId="{7B8A6AC7-29D9-48EB-A8AD-28D919170F09}" destId="{8E0E4533-69C5-483B-908B-A71E3D7DF8F0}" srcOrd="0" destOrd="0" presId="urn:microsoft.com/office/officeart/2005/8/layout/hierarchy3"/>
    <dgm:cxn modelId="{060DA296-1F7F-4E9E-AE8E-D270117EDB4E}" type="presParOf" srcId="{7B8A6AC7-29D9-48EB-A8AD-28D919170F09}" destId="{7093CAE8-D824-4B59-AC32-5E335DEA56A9}" srcOrd="1" destOrd="0" presId="urn:microsoft.com/office/officeart/2005/8/layout/hierarchy3"/>
    <dgm:cxn modelId="{BD15938B-CC0D-4F18-8412-E655937568A4}" type="presParOf" srcId="{7B8A6AC7-29D9-48EB-A8AD-28D919170F09}" destId="{A69B24D3-F397-4614-BA83-A1433088A268}" srcOrd="2" destOrd="0" presId="urn:microsoft.com/office/officeart/2005/8/layout/hierarchy3"/>
    <dgm:cxn modelId="{61AFE9CD-4CDD-4901-8F61-93C1B5519964}" type="presParOf" srcId="{7B8A6AC7-29D9-48EB-A8AD-28D919170F09}" destId="{B70F1384-2BBC-4D90-ABDB-FD4A510484D7}" srcOrd="3" destOrd="0" presId="urn:microsoft.com/office/officeart/2005/8/layout/hierarchy3"/>
    <dgm:cxn modelId="{B1C9C9BD-FB50-42C2-9D10-B5559A151BCC}" type="presParOf" srcId="{7B8A6AC7-29D9-48EB-A8AD-28D919170F09}" destId="{085E8864-F2B4-4FF2-B9C1-F112EB23595C}" srcOrd="4" destOrd="0" presId="urn:microsoft.com/office/officeart/2005/8/layout/hierarchy3"/>
    <dgm:cxn modelId="{4F8E0F5C-84DB-48E3-BC26-6E037F6B945A}" type="presParOf" srcId="{7B8A6AC7-29D9-48EB-A8AD-28D919170F09}" destId="{555C0E18-B979-4B05-8496-DFAF1C566E72}" srcOrd="5" destOrd="0" presId="urn:microsoft.com/office/officeart/2005/8/layout/hierarchy3"/>
    <dgm:cxn modelId="{D84CA640-8815-49B5-BF2E-124D24A91EDA}" type="presParOf" srcId="{7B8A6AC7-29D9-48EB-A8AD-28D919170F09}" destId="{F21F7FB3-83D2-411A-B890-5B2354547D23}" srcOrd="6" destOrd="0" presId="urn:microsoft.com/office/officeart/2005/8/layout/hierarchy3"/>
    <dgm:cxn modelId="{52F1AF90-2837-4724-82BC-15217EF8F1FF}" type="presParOf" srcId="{7B8A6AC7-29D9-48EB-A8AD-28D919170F09}" destId="{9CB2A736-CEC6-46F7-B17B-27367754F3D6}" srcOrd="7" destOrd="0" presId="urn:microsoft.com/office/officeart/2005/8/layout/hierarchy3"/>
    <dgm:cxn modelId="{82F834D9-51EC-410E-86D6-A75CF6C52BD7}" type="presParOf" srcId="{7B8A6AC7-29D9-48EB-A8AD-28D919170F09}" destId="{FC2D89E2-ECAE-4EFB-84EA-8B7A203798E2}" srcOrd="8" destOrd="0" presId="urn:microsoft.com/office/officeart/2005/8/layout/hierarchy3"/>
    <dgm:cxn modelId="{2719320F-DA58-4DEC-97DC-2377BFFC6320}" type="presParOf" srcId="{7B8A6AC7-29D9-48EB-A8AD-28D919170F09}" destId="{5B98FF30-6E1A-49A2-AB60-C145083C40FA}" srcOrd="9" destOrd="0" presId="urn:microsoft.com/office/officeart/2005/8/layout/hierarchy3"/>
    <dgm:cxn modelId="{A7A9262B-700C-4BA5-8229-C7AF10D74509}" type="presParOf" srcId="{7B8A6AC7-29D9-48EB-A8AD-28D919170F09}" destId="{DDE62068-0220-4D49-A52B-F88842C3533B}" srcOrd="10" destOrd="0" presId="urn:microsoft.com/office/officeart/2005/8/layout/hierarchy3"/>
    <dgm:cxn modelId="{7FEBB6BE-6920-4DDB-B8F2-DDA2811C2655}" type="presParOf" srcId="{7B8A6AC7-29D9-48EB-A8AD-28D919170F09}" destId="{7A6FDD87-9502-4AC7-A037-1D60C70544DB}" srcOrd="11" destOrd="0" presId="urn:microsoft.com/office/officeart/2005/8/layout/hierarchy3"/>
    <dgm:cxn modelId="{12F2587E-9023-43EA-9AC9-45A501050F9A}" type="presParOf" srcId="{2E059C36-60C1-47B8-AA11-2B128FC82AFD}" destId="{7D813118-C6D6-4224-9228-178D45DB3C61}" srcOrd="2" destOrd="0" presId="urn:microsoft.com/office/officeart/2005/8/layout/hierarchy3"/>
    <dgm:cxn modelId="{6A12A592-E929-4282-AE00-7AC2709C7C1E}" type="presParOf" srcId="{7D813118-C6D6-4224-9228-178D45DB3C61}" destId="{2A4A5B3F-C291-4216-9B5C-9F98ED19CB57}" srcOrd="0" destOrd="0" presId="urn:microsoft.com/office/officeart/2005/8/layout/hierarchy3"/>
    <dgm:cxn modelId="{5C6FAA80-4B20-4D4E-A908-BDB82C5881F3}" type="presParOf" srcId="{2A4A5B3F-C291-4216-9B5C-9F98ED19CB57}" destId="{21CFAC64-B614-4491-8289-C8BC1CD8BF78}" srcOrd="0" destOrd="0" presId="urn:microsoft.com/office/officeart/2005/8/layout/hierarchy3"/>
    <dgm:cxn modelId="{443C7503-3F19-4D95-8CDF-CEC82EC403A8}" type="presParOf" srcId="{2A4A5B3F-C291-4216-9B5C-9F98ED19CB57}" destId="{C22631B6-34AB-47B0-A2B5-4F856254C551}" srcOrd="1" destOrd="0" presId="urn:microsoft.com/office/officeart/2005/8/layout/hierarchy3"/>
    <dgm:cxn modelId="{88FDC740-1D9A-40CF-BA25-239F8B04261F}" type="presParOf" srcId="{7D813118-C6D6-4224-9228-178D45DB3C61}" destId="{8783E65F-C1F3-41D2-8986-53E9E3B39EB1}" srcOrd="1" destOrd="0" presId="urn:microsoft.com/office/officeart/2005/8/layout/hierarchy3"/>
    <dgm:cxn modelId="{869F15F4-C0F0-4A1B-971C-AE97063717DA}" type="presParOf" srcId="{8783E65F-C1F3-41D2-8986-53E9E3B39EB1}" destId="{818B31DA-76BC-464F-A8B1-0DA0908C148B}" srcOrd="0" destOrd="0" presId="urn:microsoft.com/office/officeart/2005/8/layout/hierarchy3"/>
    <dgm:cxn modelId="{6FC16D52-CA20-42FF-B6B3-6CC0B86D7AC2}" type="presParOf" srcId="{8783E65F-C1F3-41D2-8986-53E9E3B39EB1}" destId="{50DB01C8-D74A-4B85-A351-65574C525708}" srcOrd="1" destOrd="0" presId="urn:microsoft.com/office/officeart/2005/8/layout/hierarchy3"/>
    <dgm:cxn modelId="{2798AED6-CA2E-40D6-9193-40680A9DE2A2}" type="presParOf" srcId="{8783E65F-C1F3-41D2-8986-53E9E3B39EB1}" destId="{2C0F85FC-7F96-469F-88D3-7E4AE15DCFBD}" srcOrd="2" destOrd="0" presId="urn:microsoft.com/office/officeart/2005/8/layout/hierarchy3"/>
    <dgm:cxn modelId="{E6A1B833-F49C-4D72-B79F-5B65F879AE64}" type="presParOf" srcId="{8783E65F-C1F3-41D2-8986-53E9E3B39EB1}" destId="{330AC87B-95C3-4A95-B75E-F8B5F172EFA1}" srcOrd="3" destOrd="0" presId="urn:microsoft.com/office/officeart/2005/8/layout/hierarchy3"/>
    <dgm:cxn modelId="{EF2DBC67-D579-4290-B182-67C061218629}" type="presParOf" srcId="{8783E65F-C1F3-41D2-8986-53E9E3B39EB1}" destId="{243AD979-51C4-462E-B2C5-B589F8B2CDBA}" srcOrd="4" destOrd="0" presId="urn:microsoft.com/office/officeart/2005/8/layout/hierarchy3"/>
    <dgm:cxn modelId="{6F38DB7B-DE74-4544-B9FD-38A2C2DDA844}" type="presParOf" srcId="{8783E65F-C1F3-41D2-8986-53E9E3B39EB1}" destId="{EADD4C2E-C64A-468C-A23C-1F973E7524B6}" srcOrd="5" destOrd="0" presId="urn:microsoft.com/office/officeart/2005/8/layout/hierarchy3"/>
    <dgm:cxn modelId="{80FFBA10-AA8A-4F32-B549-DA44EBC7A2A6}" type="presParOf" srcId="{8783E65F-C1F3-41D2-8986-53E9E3B39EB1}" destId="{5F924B86-EF29-4F49-A703-F07342406B6F}" srcOrd="6" destOrd="0" presId="urn:microsoft.com/office/officeart/2005/8/layout/hierarchy3"/>
    <dgm:cxn modelId="{24D8A545-8073-49BF-974B-F575604F6957}" type="presParOf" srcId="{8783E65F-C1F3-41D2-8986-53E9E3B39EB1}" destId="{83630C8F-3AAA-4E5E-9452-C75D8B72530A}" srcOrd="7" destOrd="0" presId="urn:microsoft.com/office/officeart/2005/8/layout/hierarchy3"/>
    <dgm:cxn modelId="{9B82DC10-855C-4978-94CB-8673F3170266}" type="presParOf" srcId="{8783E65F-C1F3-41D2-8986-53E9E3B39EB1}" destId="{43A207E6-73B0-469E-864D-78CB349CDAAB}" srcOrd="8" destOrd="0" presId="urn:microsoft.com/office/officeart/2005/8/layout/hierarchy3"/>
    <dgm:cxn modelId="{22C40AF0-D5D9-4352-AA61-42AC30C9478C}" type="presParOf" srcId="{8783E65F-C1F3-41D2-8986-53E9E3B39EB1}" destId="{811AB7D5-4271-4853-AECF-467DFDCBB91A}" srcOrd="9" destOrd="0" presId="urn:microsoft.com/office/officeart/2005/8/layout/hierarchy3"/>
    <dgm:cxn modelId="{7651AB13-703A-48EC-9D32-518715D89438}" type="presParOf" srcId="{8783E65F-C1F3-41D2-8986-53E9E3B39EB1}" destId="{14AC8541-351F-4936-B01F-E937BF53BC3F}" srcOrd="10" destOrd="0" presId="urn:microsoft.com/office/officeart/2005/8/layout/hierarchy3"/>
    <dgm:cxn modelId="{E05AFE6F-F0F4-4F4E-A490-8F34124CED6D}" type="presParOf" srcId="{8783E65F-C1F3-41D2-8986-53E9E3B39EB1}" destId="{089C4053-2BC0-4935-8B73-907F57504B6D}" srcOrd="11" destOrd="0" presId="urn:microsoft.com/office/officeart/2005/8/layout/hierarchy3"/>
    <dgm:cxn modelId="{28C02CEA-6D4B-4965-AEAC-04AF7D5B6EE4}" type="presParOf" srcId="{2E059C36-60C1-47B8-AA11-2B128FC82AFD}" destId="{8BC30E80-CA9C-400D-922D-26E87E7C16E5}" srcOrd="3" destOrd="0" presId="urn:microsoft.com/office/officeart/2005/8/layout/hierarchy3"/>
    <dgm:cxn modelId="{FF6D33A1-F7E1-44D9-85F5-877D1410B68D}" type="presParOf" srcId="{8BC30E80-CA9C-400D-922D-26E87E7C16E5}" destId="{5FA87308-F42A-4AB8-9338-DAF78438C28D}" srcOrd="0" destOrd="0" presId="urn:microsoft.com/office/officeart/2005/8/layout/hierarchy3"/>
    <dgm:cxn modelId="{9B43D2D0-266C-42EC-A2AA-FB4609E8A416}" type="presParOf" srcId="{5FA87308-F42A-4AB8-9338-DAF78438C28D}" destId="{543EE01E-7381-488C-B921-506DFFD1095A}" srcOrd="0" destOrd="0" presId="urn:microsoft.com/office/officeart/2005/8/layout/hierarchy3"/>
    <dgm:cxn modelId="{2E3D82E1-7231-4120-BD65-AA51C3FFAEFC}" type="presParOf" srcId="{5FA87308-F42A-4AB8-9338-DAF78438C28D}" destId="{94F970FB-C4B8-4143-90BD-BDB4CB0AFB59}" srcOrd="1" destOrd="0" presId="urn:microsoft.com/office/officeart/2005/8/layout/hierarchy3"/>
    <dgm:cxn modelId="{3D182E76-507E-43B8-A49B-BE276EE56C5C}" type="presParOf" srcId="{8BC30E80-CA9C-400D-922D-26E87E7C16E5}" destId="{FC4D5991-06B1-4893-A7FA-96D64F1420C2}" srcOrd="1" destOrd="0" presId="urn:microsoft.com/office/officeart/2005/8/layout/hierarchy3"/>
    <dgm:cxn modelId="{4C2B30B7-67FE-4445-AD2B-9FC88E82B411}" type="presParOf" srcId="{FC4D5991-06B1-4893-A7FA-96D64F1420C2}" destId="{51E15EA9-91CC-4F22-A897-1314255709B7}" srcOrd="0" destOrd="0" presId="urn:microsoft.com/office/officeart/2005/8/layout/hierarchy3"/>
    <dgm:cxn modelId="{47BEA89B-86C6-4F87-A492-597E74E03B5C}" type="presParOf" srcId="{FC4D5991-06B1-4893-A7FA-96D64F1420C2}" destId="{3F31056C-5555-483B-A9EF-847F818C1F6F}" srcOrd="1" destOrd="0" presId="urn:microsoft.com/office/officeart/2005/8/layout/hierarchy3"/>
    <dgm:cxn modelId="{4124A7F2-0026-40BA-B62E-882C4D2DB078}" type="presParOf" srcId="{FC4D5991-06B1-4893-A7FA-96D64F1420C2}" destId="{DD9DA93C-215E-4BF3-9B7F-D1371609A8F1}" srcOrd="2" destOrd="0" presId="urn:microsoft.com/office/officeart/2005/8/layout/hierarchy3"/>
    <dgm:cxn modelId="{FA3768BE-0E36-4962-8B59-DF8AC11762F1}" type="presParOf" srcId="{FC4D5991-06B1-4893-A7FA-96D64F1420C2}" destId="{EAA5B751-DDFE-464A-84DD-C651E8A2441D}" srcOrd="3" destOrd="0" presId="urn:microsoft.com/office/officeart/2005/8/layout/hierarchy3"/>
    <dgm:cxn modelId="{CE0C3679-01FF-4BDB-8D02-BA0398A952EA}" type="presParOf" srcId="{FC4D5991-06B1-4893-A7FA-96D64F1420C2}" destId="{634B82D9-08F8-4AAA-979D-EAD857459018}" srcOrd="4" destOrd="0" presId="urn:microsoft.com/office/officeart/2005/8/layout/hierarchy3"/>
    <dgm:cxn modelId="{C73BCE48-4249-4D39-AE81-1EF2B0C83F99}" type="presParOf" srcId="{FC4D5991-06B1-4893-A7FA-96D64F1420C2}" destId="{2F6A07CE-6474-4A38-9110-985F41BE4071}" srcOrd="5" destOrd="0" presId="urn:microsoft.com/office/officeart/2005/8/layout/hierarchy3"/>
    <dgm:cxn modelId="{EA6A725E-374E-4D4C-8DA7-83C78FD622A3}" type="presParOf" srcId="{FC4D5991-06B1-4893-A7FA-96D64F1420C2}" destId="{167E4251-D32D-43BD-96D2-E48A3724AA7B}" srcOrd="6" destOrd="0" presId="urn:microsoft.com/office/officeart/2005/8/layout/hierarchy3"/>
    <dgm:cxn modelId="{01102402-2B50-40D1-8FFF-C9F5E4BA6DC1}" type="presParOf" srcId="{FC4D5991-06B1-4893-A7FA-96D64F1420C2}" destId="{6936EB66-AA18-4067-A39D-230406CE351A}" srcOrd="7" destOrd="0" presId="urn:microsoft.com/office/officeart/2005/8/layout/hierarchy3"/>
    <dgm:cxn modelId="{3E587679-C658-41CF-997C-067CDA0CD4B0}" type="presParOf" srcId="{FC4D5991-06B1-4893-A7FA-96D64F1420C2}" destId="{F1BECBBD-AC96-4683-B254-63088513226B}" srcOrd="8" destOrd="0" presId="urn:microsoft.com/office/officeart/2005/8/layout/hierarchy3"/>
    <dgm:cxn modelId="{1DD0D57A-9876-47CB-9879-632D4508A9DE}" type="presParOf" srcId="{FC4D5991-06B1-4893-A7FA-96D64F1420C2}" destId="{46EB7964-4E76-4142-BEA3-C137A5A02C2E}" srcOrd="9" destOrd="0" presId="urn:microsoft.com/office/officeart/2005/8/layout/hierarchy3"/>
    <dgm:cxn modelId="{040693CB-668A-4F8D-8850-30323C81DA46}" type="presParOf" srcId="{FC4D5991-06B1-4893-A7FA-96D64F1420C2}" destId="{3F0F05F3-D9CF-4F49-A91E-F69DC24F6EAC}" srcOrd="10" destOrd="0" presId="urn:microsoft.com/office/officeart/2005/8/layout/hierarchy3"/>
    <dgm:cxn modelId="{5C9CFA37-A627-4EE3-8966-91D517896069}" type="presParOf" srcId="{FC4D5991-06B1-4893-A7FA-96D64F1420C2}" destId="{EC732304-4F7D-4F72-BB6E-8464A2BB8562}" srcOrd="11" destOrd="0" presId="urn:microsoft.com/office/officeart/2005/8/layout/hierarchy3"/>
  </dgm:cxnLst>
  <dgm:bg/>
  <dgm:whole/>
</dgm:dataModel>
</file>

<file path=ppt/diagrams/data13.xml><?xml version="1.0" encoding="utf-8"?>
<dgm:dataModel xmlns:dgm="http://schemas.openxmlformats.org/drawingml/2006/diagram" xmlns:a="http://schemas.openxmlformats.org/drawingml/2006/main">
  <dgm:ptLst>
    <dgm:pt modelId="{343CF2C4-5208-4491-8780-87311638A89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4257510-A4C1-4710-95A5-3F751C8BA328}">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TIME TO REGISTER BUSINESS / CO  IN INDIA</a:t>
          </a:r>
          <a:endParaRPr lang="en-US" dirty="0">
            <a:latin typeface="Arial Narrow" pitchFamily="34" charset="0"/>
          </a:endParaRPr>
        </a:p>
      </dgm:t>
    </dgm:pt>
    <dgm:pt modelId="{A288B8D3-46B2-4CF4-9074-432682B17AD8}" type="parTrans" cxnId="{73703253-5C03-4BAC-88A6-827E102CEF0E}">
      <dgm:prSet/>
      <dgm:spPr/>
      <dgm:t>
        <a:bodyPr/>
        <a:lstStyle/>
        <a:p>
          <a:endParaRPr lang="en-US"/>
        </a:p>
      </dgm:t>
    </dgm:pt>
    <dgm:pt modelId="{0B0399D8-E197-4BF6-970C-0ADA47DCABB2}" type="sibTrans" cxnId="{73703253-5C03-4BAC-88A6-827E102CEF0E}">
      <dgm:prSet/>
      <dgm:spPr/>
      <dgm:t>
        <a:bodyPr/>
        <a:lstStyle/>
        <a:p>
          <a:endParaRPr lang="en-US"/>
        </a:p>
      </dgm:t>
    </dgm:pt>
    <dgm:pt modelId="{7B43515F-7206-4967-AD7F-FD0C5707E7C4}">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CAN FOREIGN CO REGISTER IN INDIA</a:t>
          </a:r>
          <a:endParaRPr lang="en-US" dirty="0">
            <a:latin typeface="Arial Narrow" pitchFamily="34" charset="0"/>
          </a:endParaRPr>
        </a:p>
      </dgm:t>
    </dgm:pt>
    <dgm:pt modelId="{83B4582D-ED39-455E-98DA-7EF1F4D3D9BC}" type="parTrans" cxnId="{7D696105-8E15-4416-83A7-A778A0C4C396}">
      <dgm:prSet/>
      <dgm:spPr/>
      <dgm:t>
        <a:bodyPr/>
        <a:lstStyle/>
        <a:p>
          <a:endParaRPr lang="en-US"/>
        </a:p>
      </dgm:t>
    </dgm:pt>
    <dgm:pt modelId="{76453833-E60F-4DFB-BC2B-4EC8F32255F6}" type="sibTrans" cxnId="{7D696105-8E15-4416-83A7-A778A0C4C396}">
      <dgm:prSet/>
      <dgm:spPr/>
      <dgm:t>
        <a:bodyPr/>
        <a:lstStyle/>
        <a:p>
          <a:endParaRPr lang="en-US"/>
        </a:p>
      </dgm:t>
    </dgm:pt>
    <dgm:pt modelId="{9F0EBC3F-89B8-46FE-AA67-3D788A9536DA}">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VAILIDTY OF INCORPORATION</a:t>
          </a:r>
          <a:endParaRPr lang="en-US" dirty="0">
            <a:latin typeface="Arial Narrow" pitchFamily="34" charset="0"/>
          </a:endParaRPr>
        </a:p>
      </dgm:t>
    </dgm:pt>
    <dgm:pt modelId="{8714D5B4-229C-455D-A84F-63F86E54316B}" type="parTrans" cxnId="{A4E7A573-3BF0-4612-BB3F-887ED25A4B24}">
      <dgm:prSet/>
      <dgm:spPr/>
      <dgm:t>
        <a:bodyPr/>
        <a:lstStyle/>
        <a:p>
          <a:endParaRPr lang="en-US"/>
        </a:p>
      </dgm:t>
    </dgm:pt>
    <dgm:pt modelId="{7F9580BF-2279-47DC-BD1C-013FBADF3BA8}" type="sibTrans" cxnId="{A4E7A573-3BF0-4612-BB3F-887ED25A4B24}">
      <dgm:prSet/>
      <dgm:spPr/>
      <dgm:t>
        <a:bodyPr/>
        <a:lstStyle/>
        <a:p>
          <a:endParaRPr lang="en-US"/>
        </a:p>
      </dgm:t>
    </dgm:pt>
    <dgm:pt modelId="{D37D9FBF-56E1-40C3-ACE1-78F76CFCCEA9}">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IEC,DIN,PAN,TAN,DIGITAL SIGNATURE</a:t>
          </a:r>
          <a:endParaRPr lang="en-US" dirty="0">
            <a:latin typeface="Arial Narrow" pitchFamily="34" charset="0"/>
          </a:endParaRPr>
        </a:p>
      </dgm:t>
    </dgm:pt>
    <dgm:pt modelId="{6C680A2C-CE41-47FB-8404-68C9252B571A}" type="parTrans" cxnId="{6D133AA3-48B4-468D-9A07-D0BA133C16CB}">
      <dgm:prSet/>
      <dgm:spPr/>
      <dgm:t>
        <a:bodyPr/>
        <a:lstStyle/>
        <a:p>
          <a:endParaRPr lang="en-US"/>
        </a:p>
      </dgm:t>
    </dgm:pt>
    <dgm:pt modelId="{8BF77477-D3C2-418D-9E4B-68960CF55B5F}" type="sibTrans" cxnId="{6D133AA3-48B4-468D-9A07-D0BA133C16CB}">
      <dgm:prSet/>
      <dgm:spPr/>
      <dgm:t>
        <a:bodyPr/>
        <a:lstStyle/>
        <a:p>
          <a:endParaRPr lang="en-US"/>
        </a:p>
      </dgm:t>
    </dgm:pt>
    <dgm:pt modelId="{5ECCF158-2D34-4DCA-BD25-A9EDE73D0ADA}">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CAN NRI BE DIRECTOR OF COMPANY</a:t>
          </a:r>
          <a:endParaRPr lang="en-US" dirty="0">
            <a:latin typeface="Arial Narrow" pitchFamily="34" charset="0"/>
          </a:endParaRPr>
        </a:p>
      </dgm:t>
    </dgm:pt>
    <dgm:pt modelId="{6B45DBC0-1C17-43E4-8AA1-1E2C04837764}" type="parTrans" cxnId="{60B158FA-CC8C-4DFC-B288-1ADBA8675267}">
      <dgm:prSet/>
      <dgm:spPr/>
      <dgm:t>
        <a:bodyPr/>
        <a:lstStyle/>
        <a:p>
          <a:endParaRPr lang="en-US"/>
        </a:p>
      </dgm:t>
    </dgm:pt>
    <dgm:pt modelId="{20B7D197-C66C-4041-AD7D-D2DE83C8F87D}" type="sibTrans" cxnId="{60B158FA-CC8C-4DFC-B288-1ADBA8675267}">
      <dgm:prSet/>
      <dgm:spPr/>
      <dgm:t>
        <a:bodyPr/>
        <a:lstStyle/>
        <a:p>
          <a:endParaRPr lang="en-US"/>
        </a:p>
      </dgm:t>
    </dgm:pt>
    <dgm:pt modelId="{150E9BA5-B1C9-49EE-B559-3AB6EBE191B2}">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MINIMUM STATUTORY COMPLIANCE</a:t>
          </a:r>
          <a:endParaRPr lang="en-US" dirty="0">
            <a:latin typeface="Arial Narrow" pitchFamily="34" charset="0"/>
          </a:endParaRPr>
        </a:p>
      </dgm:t>
    </dgm:pt>
    <dgm:pt modelId="{AED9E622-42B9-43D7-B092-9B17EC4BBB24}" type="parTrans" cxnId="{38550E46-C2F1-4484-9664-7F6BD01DF091}">
      <dgm:prSet/>
      <dgm:spPr/>
      <dgm:t>
        <a:bodyPr/>
        <a:lstStyle/>
        <a:p>
          <a:endParaRPr lang="en-US"/>
        </a:p>
      </dgm:t>
    </dgm:pt>
    <dgm:pt modelId="{8F290EB9-5E42-4A30-9517-FFD9C55AA445}" type="sibTrans" cxnId="{38550E46-C2F1-4484-9664-7F6BD01DF091}">
      <dgm:prSet/>
      <dgm:spPr/>
      <dgm:t>
        <a:bodyPr/>
        <a:lstStyle/>
        <a:p>
          <a:endParaRPr lang="en-US"/>
        </a:p>
      </dgm:t>
    </dgm:pt>
    <dgm:pt modelId="{81864107-D45D-4CE9-B2D3-CBDD13303CFD}">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REGULATIONS FOR FOREIGN CO TO ESTABLISH BUSINESS IN INDIA</a:t>
          </a:r>
          <a:endParaRPr lang="en-US" dirty="0">
            <a:latin typeface="Arial Narrow" pitchFamily="34" charset="0"/>
          </a:endParaRPr>
        </a:p>
      </dgm:t>
    </dgm:pt>
    <dgm:pt modelId="{D6A76859-AEC6-4FA7-B272-C259EDA5FA7D}" type="parTrans" cxnId="{D72B9F66-4EF2-440D-8894-D9299B56A77E}">
      <dgm:prSet/>
      <dgm:spPr/>
      <dgm:t>
        <a:bodyPr/>
        <a:lstStyle/>
        <a:p>
          <a:endParaRPr lang="en-US"/>
        </a:p>
      </dgm:t>
    </dgm:pt>
    <dgm:pt modelId="{3E7634E4-0F70-4295-84C5-FED069B21685}" type="sibTrans" cxnId="{D72B9F66-4EF2-440D-8894-D9299B56A77E}">
      <dgm:prSet/>
      <dgm:spPr/>
      <dgm:t>
        <a:bodyPr/>
        <a:lstStyle/>
        <a:p>
          <a:endParaRPr lang="en-US"/>
        </a:p>
      </dgm:t>
    </dgm:pt>
    <dgm:pt modelId="{876C81B9-A98A-4778-8B29-839DB4A5FEB3}">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CAN FOREIGN COMPANY REPATRIATE PROFITS</a:t>
          </a:r>
          <a:endParaRPr lang="en-US" dirty="0">
            <a:latin typeface="Arial Narrow" pitchFamily="34" charset="0"/>
          </a:endParaRPr>
        </a:p>
      </dgm:t>
    </dgm:pt>
    <dgm:pt modelId="{993291AB-FCB0-4B21-820D-7B9BAE14224E}" type="parTrans" cxnId="{A379885F-598F-49ED-926C-DCE3DB59C916}">
      <dgm:prSet/>
      <dgm:spPr/>
      <dgm:t>
        <a:bodyPr/>
        <a:lstStyle/>
        <a:p>
          <a:endParaRPr lang="en-US"/>
        </a:p>
      </dgm:t>
    </dgm:pt>
    <dgm:pt modelId="{514EC282-BAF4-494E-9FF9-BE29969F4C39}" type="sibTrans" cxnId="{A379885F-598F-49ED-926C-DCE3DB59C916}">
      <dgm:prSet/>
      <dgm:spPr/>
      <dgm:t>
        <a:bodyPr/>
        <a:lstStyle/>
        <a:p>
          <a:endParaRPr lang="en-US"/>
        </a:p>
      </dgm:t>
    </dgm:pt>
    <dgm:pt modelId="{10783D4E-853A-4C30-9B2F-EFC12DE8D2D3}">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HOW DIFFERENT IS INCORPORATION, VAT, INCOME TAX, ACCOUNTING,BANKING COMPARED TO TAIWAN</a:t>
          </a:r>
          <a:endParaRPr lang="en-US" dirty="0">
            <a:latin typeface="Arial Narrow" pitchFamily="34" charset="0"/>
          </a:endParaRPr>
        </a:p>
      </dgm:t>
    </dgm:pt>
    <dgm:pt modelId="{4A142A2A-AC43-49E8-A7D1-5DBFCA4EEFC3}" type="parTrans" cxnId="{3DD84203-D3A1-47FC-B4A1-543D83420B1F}">
      <dgm:prSet/>
      <dgm:spPr/>
      <dgm:t>
        <a:bodyPr/>
        <a:lstStyle/>
        <a:p>
          <a:endParaRPr lang="en-US"/>
        </a:p>
      </dgm:t>
    </dgm:pt>
    <dgm:pt modelId="{66CD0EC3-C4F8-42A1-AAA8-3AC0927C4E9C}" type="sibTrans" cxnId="{3DD84203-D3A1-47FC-B4A1-543D83420B1F}">
      <dgm:prSet/>
      <dgm:spPr/>
      <dgm:t>
        <a:bodyPr/>
        <a:lstStyle/>
        <a:p>
          <a:endParaRPr lang="en-US"/>
        </a:p>
      </dgm:t>
    </dgm:pt>
    <dgm:pt modelId="{1AE353E3-159F-4053-A90B-65A6C462DDBE}">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TRADE MARK, COPYRIGHT,IP RIGHTS,LICENCES</a:t>
          </a:r>
          <a:endParaRPr lang="en-US" dirty="0">
            <a:latin typeface="Arial Narrow" pitchFamily="34" charset="0"/>
          </a:endParaRPr>
        </a:p>
      </dgm:t>
    </dgm:pt>
    <dgm:pt modelId="{898A6BAD-E663-4E23-A226-2342AA9811FB}" type="parTrans" cxnId="{1EA33A04-7DE2-435C-A6DD-472D14DB2483}">
      <dgm:prSet/>
      <dgm:spPr/>
      <dgm:t>
        <a:bodyPr/>
        <a:lstStyle/>
        <a:p>
          <a:endParaRPr lang="en-US"/>
        </a:p>
      </dgm:t>
    </dgm:pt>
    <dgm:pt modelId="{F752A713-08A0-4247-A1FB-D3A4FB653DAD}" type="sibTrans" cxnId="{1EA33A04-7DE2-435C-A6DD-472D14DB2483}">
      <dgm:prSet/>
      <dgm:spPr/>
      <dgm:t>
        <a:bodyPr/>
        <a:lstStyle/>
        <a:p>
          <a:endParaRPr lang="en-US"/>
        </a:p>
      </dgm:t>
    </dgm:pt>
    <dgm:pt modelId="{5CD04E10-5DC3-4B8E-824A-BA3C28597A47}">
      <dgm:prSet/>
      <dgm:spPr/>
      <dgm:t>
        <a:bodyPr/>
        <a:lstStyle/>
        <a:p>
          <a:r>
            <a:rPr lang="en-US" dirty="0" smtClean="0">
              <a:latin typeface="Arial Narrow" pitchFamily="34" charset="0"/>
            </a:rPr>
            <a:t>PLACE OF EFFECTIVE MANAGEMENT</a:t>
          </a:r>
          <a:endParaRPr lang="en-US" dirty="0">
            <a:latin typeface="Arial Narrow" pitchFamily="34" charset="0"/>
          </a:endParaRPr>
        </a:p>
      </dgm:t>
    </dgm:pt>
    <dgm:pt modelId="{BB17CC42-4C84-4DB2-92BF-DFF6F59DB02F}" type="parTrans" cxnId="{9D1B5B4F-888A-4578-BEDD-B40CAB426B7D}">
      <dgm:prSet/>
      <dgm:spPr/>
      <dgm:t>
        <a:bodyPr/>
        <a:lstStyle/>
        <a:p>
          <a:endParaRPr lang="en-US"/>
        </a:p>
      </dgm:t>
    </dgm:pt>
    <dgm:pt modelId="{327FBBCF-EFD0-4FF4-A201-2710F5163D8C}" type="sibTrans" cxnId="{9D1B5B4F-888A-4578-BEDD-B40CAB426B7D}">
      <dgm:prSet/>
      <dgm:spPr/>
      <dgm:t>
        <a:bodyPr/>
        <a:lstStyle/>
        <a:p>
          <a:endParaRPr lang="en-US"/>
        </a:p>
      </dgm:t>
    </dgm:pt>
    <dgm:pt modelId="{9D8BEF2F-A887-46DE-BABD-B2277032B21B}">
      <dgm:prSet/>
      <dgm:spPr/>
      <dgm:t>
        <a:bodyPr/>
        <a:lstStyle/>
        <a:p>
          <a:r>
            <a:rPr lang="en-US" dirty="0" smtClean="0">
              <a:latin typeface="Arial Narrow" pitchFamily="34" charset="0"/>
            </a:rPr>
            <a:t>TRANSFER PRICING</a:t>
          </a:r>
          <a:endParaRPr lang="en-US" dirty="0">
            <a:latin typeface="Arial Narrow" pitchFamily="34" charset="0"/>
          </a:endParaRPr>
        </a:p>
      </dgm:t>
    </dgm:pt>
    <dgm:pt modelId="{08734FA2-2732-49BE-9CFE-136945DC88F9}" type="parTrans" cxnId="{1244AEF7-608D-4F80-BAF4-DA9BD50791E3}">
      <dgm:prSet/>
      <dgm:spPr/>
      <dgm:t>
        <a:bodyPr/>
        <a:lstStyle/>
        <a:p>
          <a:endParaRPr lang="en-US"/>
        </a:p>
      </dgm:t>
    </dgm:pt>
    <dgm:pt modelId="{820BEABC-34A8-479B-BFEC-8B71767F56FA}" type="sibTrans" cxnId="{1244AEF7-608D-4F80-BAF4-DA9BD50791E3}">
      <dgm:prSet/>
      <dgm:spPr/>
      <dgm:t>
        <a:bodyPr/>
        <a:lstStyle/>
        <a:p>
          <a:endParaRPr lang="en-US"/>
        </a:p>
      </dgm:t>
    </dgm:pt>
    <dgm:pt modelId="{9D47B753-CA35-4C89-B93E-146D989849F3}" type="pres">
      <dgm:prSet presAssocID="{343CF2C4-5208-4491-8780-87311638A89B}" presName="linear" presStyleCnt="0">
        <dgm:presLayoutVars>
          <dgm:dir/>
          <dgm:animLvl val="lvl"/>
          <dgm:resizeHandles val="exact"/>
        </dgm:presLayoutVars>
      </dgm:prSet>
      <dgm:spPr/>
      <dgm:t>
        <a:bodyPr/>
        <a:lstStyle/>
        <a:p>
          <a:endParaRPr lang="en-US"/>
        </a:p>
      </dgm:t>
    </dgm:pt>
    <dgm:pt modelId="{F5DF17D4-F811-4B62-B0AE-A55CCAACA1F4}" type="pres">
      <dgm:prSet presAssocID="{C4257510-A4C1-4710-95A5-3F751C8BA328}" presName="parentLin" presStyleCnt="0"/>
      <dgm:spPr/>
    </dgm:pt>
    <dgm:pt modelId="{DF479FA6-5BB4-430E-BFD4-DEC457EE75AE}" type="pres">
      <dgm:prSet presAssocID="{C4257510-A4C1-4710-95A5-3F751C8BA328}" presName="parentLeftMargin" presStyleLbl="node1" presStyleIdx="0" presStyleCnt="12"/>
      <dgm:spPr/>
      <dgm:t>
        <a:bodyPr/>
        <a:lstStyle/>
        <a:p>
          <a:endParaRPr lang="en-US"/>
        </a:p>
      </dgm:t>
    </dgm:pt>
    <dgm:pt modelId="{4B90DB0B-C03F-40F9-9E27-85BDE159AA6F}" type="pres">
      <dgm:prSet presAssocID="{C4257510-A4C1-4710-95A5-3F751C8BA328}" presName="parentText" presStyleLbl="node1" presStyleIdx="0" presStyleCnt="12">
        <dgm:presLayoutVars>
          <dgm:chMax val="0"/>
          <dgm:bulletEnabled val="1"/>
        </dgm:presLayoutVars>
      </dgm:prSet>
      <dgm:spPr/>
      <dgm:t>
        <a:bodyPr/>
        <a:lstStyle/>
        <a:p>
          <a:endParaRPr lang="en-US"/>
        </a:p>
      </dgm:t>
    </dgm:pt>
    <dgm:pt modelId="{D6BD646A-FD45-4160-A199-4C525174F84B}" type="pres">
      <dgm:prSet presAssocID="{C4257510-A4C1-4710-95A5-3F751C8BA328}" presName="negativeSpace" presStyleCnt="0"/>
      <dgm:spPr/>
    </dgm:pt>
    <dgm:pt modelId="{F15AFFDE-8B9B-4EE8-BC3A-55F40F559F93}" type="pres">
      <dgm:prSet presAssocID="{C4257510-A4C1-4710-95A5-3F751C8BA328}" presName="childText" presStyleLbl="conFgAcc1" presStyleIdx="0" presStyleCnt="12">
        <dgm:presLayoutVars>
          <dgm:bulletEnabled val="1"/>
        </dgm:presLayoutVars>
      </dgm:prSet>
      <dgm:spPr/>
    </dgm:pt>
    <dgm:pt modelId="{F7302BE5-6BEE-4C96-9306-41759FC8432A}" type="pres">
      <dgm:prSet presAssocID="{0B0399D8-E197-4BF6-970C-0ADA47DCABB2}" presName="spaceBetweenRectangles" presStyleCnt="0"/>
      <dgm:spPr/>
    </dgm:pt>
    <dgm:pt modelId="{D305E22D-67CF-44F4-869F-54A9BB8BCD1D}" type="pres">
      <dgm:prSet presAssocID="{7B43515F-7206-4967-AD7F-FD0C5707E7C4}" presName="parentLin" presStyleCnt="0"/>
      <dgm:spPr/>
    </dgm:pt>
    <dgm:pt modelId="{7B6DE92E-DFDE-41D2-B790-E6E2BC206130}" type="pres">
      <dgm:prSet presAssocID="{7B43515F-7206-4967-AD7F-FD0C5707E7C4}" presName="parentLeftMargin" presStyleLbl="node1" presStyleIdx="0" presStyleCnt="12"/>
      <dgm:spPr/>
      <dgm:t>
        <a:bodyPr/>
        <a:lstStyle/>
        <a:p>
          <a:endParaRPr lang="en-US"/>
        </a:p>
      </dgm:t>
    </dgm:pt>
    <dgm:pt modelId="{BA39008E-F53A-4262-9539-20CA99D94364}" type="pres">
      <dgm:prSet presAssocID="{7B43515F-7206-4967-AD7F-FD0C5707E7C4}" presName="parentText" presStyleLbl="node1" presStyleIdx="1" presStyleCnt="12">
        <dgm:presLayoutVars>
          <dgm:chMax val="0"/>
          <dgm:bulletEnabled val="1"/>
        </dgm:presLayoutVars>
      </dgm:prSet>
      <dgm:spPr/>
      <dgm:t>
        <a:bodyPr/>
        <a:lstStyle/>
        <a:p>
          <a:endParaRPr lang="en-US"/>
        </a:p>
      </dgm:t>
    </dgm:pt>
    <dgm:pt modelId="{D15F6F30-0AE4-4604-BB21-870BDBD92F29}" type="pres">
      <dgm:prSet presAssocID="{7B43515F-7206-4967-AD7F-FD0C5707E7C4}" presName="negativeSpace" presStyleCnt="0"/>
      <dgm:spPr/>
    </dgm:pt>
    <dgm:pt modelId="{295E5C45-659B-4570-B392-58722BD62477}" type="pres">
      <dgm:prSet presAssocID="{7B43515F-7206-4967-AD7F-FD0C5707E7C4}" presName="childText" presStyleLbl="conFgAcc1" presStyleIdx="1" presStyleCnt="12">
        <dgm:presLayoutVars>
          <dgm:bulletEnabled val="1"/>
        </dgm:presLayoutVars>
      </dgm:prSet>
      <dgm:spPr/>
    </dgm:pt>
    <dgm:pt modelId="{6E4CABAE-19F8-4F9F-B653-60BD0D4001BD}" type="pres">
      <dgm:prSet presAssocID="{76453833-E60F-4DFB-BC2B-4EC8F32255F6}" presName="spaceBetweenRectangles" presStyleCnt="0"/>
      <dgm:spPr/>
    </dgm:pt>
    <dgm:pt modelId="{89F7FBD8-7F20-4D20-88F5-A09A37D81EC2}" type="pres">
      <dgm:prSet presAssocID="{9F0EBC3F-89B8-46FE-AA67-3D788A9536DA}" presName="parentLin" presStyleCnt="0"/>
      <dgm:spPr/>
    </dgm:pt>
    <dgm:pt modelId="{6C12D670-259D-47FA-9181-C9DA67BB280E}" type="pres">
      <dgm:prSet presAssocID="{9F0EBC3F-89B8-46FE-AA67-3D788A9536DA}" presName="parentLeftMargin" presStyleLbl="node1" presStyleIdx="1" presStyleCnt="12"/>
      <dgm:spPr/>
      <dgm:t>
        <a:bodyPr/>
        <a:lstStyle/>
        <a:p>
          <a:endParaRPr lang="en-US"/>
        </a:p>
      </dgm:t>
    </dgm:pt>
    <dgm:pt modelId="{AFB7B02F-039C-4D0D-8AD2-4E4CD7D6E223}" type="pres">
      <dgm:prSet presAssocID="{9F0EBC3F-89B8-46FE-AA67-3D788A9536DA}" presName="parentText" presStyleLbl="node1" presStyleIdx="2" presStyleCnt="12">
        <dgm:presLayoutVars>
          <dgm:chMax val="0"/>
          <dgm:bulletEnabled val="1"/>
        </dgm:presLayoutVars>
      </dgm:prSet>
      <dgm:spPr/>
      <dgm:t>
        <a:bodyPr/>
        <a:lstStyle/>
        <a:p>
          <a:endParaRPr lang="en-US"/>
        </a:p>
      </dgm:t>
    </dgm:pt>
    <dgm:pt modelId="{59CBB66F-CEBE-4183-9D65-34CB9AA2421D}" type="pres">
      <dgm:prSet presAssocID="{9F0EBC3F-89B8-46FE-AA67-3D788A9536DA}" presName="negativeSpace" presStyleCnt="0"/>
      <dgm:spPr/>
    </dgm:pt>
    <dgm:pt modelId="{A69719DB-5926-4410-8C19-F0B602712AC0}" type="pres">
      <dgm:prSet presAssocID="{9F0EBC3F-89B8-46FE-AA67-3D788A9536DA}" presName="childText" presStyleLbl="conFgAcc1" presStyleIdx="2" presStyleCnt="12">
        <dgm:presLayoutVars>
          <dgm:bulletEnabled val="1"/>
        </dgm:presLayoutVars>
      </dgm:prSet>
      <dgm:spPr/>
    </dgm:pt>
    <dgm:pt modelId="{50865D36-E512-4AA8-AD05-7A9CBD11B420}" type="pres">
      <dgm:prSet presAssocID="{7F9580BF-2279-47DC-BD1C-013FBADF3BA8}" presName="spaceBetweenRectangles" presStyleCnt="0"/>
      <dgm:spPr/>
    </dgm:pt>
    <dgm:pt modelId="{D2301F3B-9E53-42E3-A30E-F3EFCDCB821B}" type="pres">
      <dgm:prSet presAssocID="{D37D9FBF-56E1-40C3-ACE1-78F76CFCCEA9}" presName="parentLin" presStyleCnt="0"/>
      <dgm:spPr/>
    </dgm:pt>
    <dgm:pt modelId="{293720C2-43B6-4E42-8A0F-872093CF3A18}" type="pres">
      <dgm:prSet presAssocID="{D37D9FBF-56E1-40C3-ACE1-78F76CFCCEA9}" presName="parentLeftMargin" presStyleLbl="node1" presStyleIdx="2" presStyleCnt="12"/>
      <dgm:spPr/>
      <dgm:t>
        <a:bodyPr/>
        <a:lstStyle/>
        <a:p>
          <a:endParaRPr lang="en-US"/>
        </a:p>
      </dgm:t>
    </dgm:pt>
    <dgm:pt modelId="{46FA18CE-A938-4826-87FE-833E40663F7D}" type="pres">
      <dgm:prSet presAssocID="{D37D9FBF-56E1-40C3-ACE1-78F76CFCCEA9}" presName="parentText" presStyleLbl="node1" presStyleIdx="3" presStyleCnt="12">
        <dgm:presLayoutVars>
          <dgm:chMax val="0"/>
          <dgm:bulletEnabled val="1"/>
        </dgm:presLayoutVars>
      </dgm:prSet>
      <dgm:spPr/>
      <dgm:t>
        <a:bodyPr/>
        <a:lstStyle/>
        <a:p>
          <a:endParaRPr lang="en-US"/>
        </a:p>
      </dgm:t>
    </dgm:pt>
    <dgm:pt modelId="{62F3366F-9014-40E6-876E-EFCCBA0CF8FD}" type="pres">
      <dgm:prSet presAssocID="{D37D9FBF-56E1-40C3-ACE1-78F76CFCCEA9}" presName="negativeSpace" presStyleCnt="0"/>
      <dgm:spPr/>
    </dgm:pt>
    <dgm:pt modelId="{91D9BEB7-40B4-4E2A-AFDA-17DB63F620A5}" type="pres">
      <dgm:prSet presAssocID="{D37D9FBF-56E1-40C3-ACE1-78F76CFCCEA9}" presName="childText" presStyleLbl="conFgAcc1" presStyleIdx="3" presStyleCnt="12">
        <dgm:presLayoutVars>
          <dgm:bulletEnabled val="1"/>
        </dgm:presLayoutVars>
      </dgm:prSet>
      <dgm:spPr/>
    </dgm:pt>
    <dgm:pt modelId="{4631F5DA-72F4-498C-9A38-19A1CDE0343D}" type="pres">
      <dgm:prSet presAssocID="{8BF77477-D3C2-418D-9E4B-68960CF55B5F}" presName="spaceBetweenRectangles" presStyleCnt="0"/>
      <dgm:spPr/>
    </dgm:pt>
    <dgm:pt modelId="{966800CC-B8F0-43C5-A365-EC3BD15D3FF4}" type="pres">
      <dgm:prSet presAssocID="{5ECCF158-2D34-4DCA-BD25-A9EDE73D0ADA}" presName="parentLin" presStyleCnt="0"/>
      <dgm:spPr/>
    </dgm:pt>
    <dgm:pt modelId="{49490943-2072-4E56-A469-867889188F3C}" type="pres">
      <dgm:prSet presAssocID="{5ECCF158-2D34-4DCA-BD25-A9EDE73D0ADA}" presName="parentLeftMargin" presStyleLbl="node1" presStyleIdx="3" presStyleCnt="12"/>
      <dgm:spPr/>
      <dgm:t>
        <a:bodyPr/>
        <a:lstStyle/>
        <a:p>
          <a:endParaRPr lang="en-US"/>
        </a:p>
      </dgm:t>
    </dgm:pt>
    <dgm:pt modelId="{C8D2A86E-FEA8-4EFA-A9F7-DFEC693BB75C}" type="pres">
      <dgm:prSet presAssocID="{5ECCF158-2D34-4DCA-BD25-A9EDE73D0ADA}" presName="parentText" presStyleLbl="node1" presStyleIdx="4" presStyleCnt="12">
        <dgm:presLayoutVars>
          <dgm:chMax val="0"/>
          <dgm:bulletEnabled val="1"/>
        </dgm:presLayoutVars>
      </dgm:prSet>
      <dgm:spPr/>
      <dgm:t>
        <a:bodyPr/>
        <a:lstStyle/>
        <a:p>
          <a:endParaRPr lang="en-US"/>
        </a:p>
      </dgm:t>
    </dgm:pt>
    <dgm:pt modelId="{15ECAFB8-7486-4A49-B124-55A506E8842A}" type="pres">
      <dgm:prSet presAssocID="{5ECCF158-2D34-4DCA-BD25-A9EDE73D0ADA}" presName="negativeSpace" presStyleCnt="0"/>
      <dgm:spPr/>
    </dgm:pt>
    <dgm:pt modelId="{56122215-B6E3-4E03-823B-86EDB31D83C6}" type="pres">
      <dgm:prSet presAssocID="{5ECCF158-2D34-4DCA-BD25-A9EDE73D0ADA}" presName="childText" presStyleLbl="conFgAcc1" presStyleIdx="4" presStyleCnt="12">
        <dgm:presLayoutVars>
          <dgm:bulletEnabled val="1"/>
        </dgm:presLayoutVars>
      </dgm:prSet>
      <dgm:spPr/>
    </dgm:pt>
    <dgm:pt modelId="{42F56366-D699-41F7-9178-FF250EB692C1}" type="pres">
      <dgm:prSet presAssocID="{20B7D197-C66C-4041-AD7D-D2DE83C8F87D}" presName="spaceBetweenRectangles" presStyleCnt="0"/>
      <dgm:spPr/>
    </dgm:pt>
    <dgm:pt modelId="{060A3CEA-D3A3-497F-B0CC-B0E8D02BC557}" type="pres">
      <dgm:prSet presAssocID="{1AE353E3-159F-4053-A90B-65A6C462DDBE}" presName="parentLin" presStyleCnt="0"/>
      <dgm:spPr/>
    </dgm:pt>
    <dgm:pt modelId="{8EBC9ED7-F32A-4D36-B9ED-FB10A394FBE4}" type="pres">
      <dgm:prSet presAssocID="{1AE353E3-159F-4053-A90B-65A6C462DDBE}" presName="parentLeftMargin" presStyleLbl="node1" presStyleIdx="4" presStyleCnt="12"/>
      <dgm:spPr/>
      <dgm:t>
        <a:bodyPr/>
        <a:lstStyle/>
        <a:p>
          <a:endParaRPr lang="en-US"/>
        </a:p>
      </dgm:t>
    </dgm:pt>
    <dgm:pt modelId="{322174A3-4929-430B-A8EC-435437CC5F78}" type="pres">
      <dgm:prSet presAssocID="{1AE353E3-159F-4053-A90B-65A6C462DDBE}" presName="parentText" presStyleLbl="node1" presStyleIdx="5" presStyleCnt="12">
        <dgm:presLayoutVars>
          <dgm:chMax val="0"/>
          <dgm:bulletEnabled val="1"/>
        </dgm:presLayoutVars>
      </dgm:prSet>
      <dgm:spPr/>
      <dgm:t>
        <a:bodyPr/>
        <a:lstStyle/>
        <a:p>
          <a:endParaRPr lang="en-US"/>
        </a:p>
      </dgm:t>
    </dgm:pt>
    <dgm:pt modelId="{ABA47402-E51A-4F16-B98E-DC5EAA4C81C4}" type="pres">
      <dgm:prSet presAssocID="{1AE353E3-159F-4053-A90B-65A6C462DDBE}" presName="negativeSpace" presStyleCnt="0"/>
      <dgm:spPr/>
    </dgm:pt>
    <dgm:pt modelId="{EEA42F6C-1BC3-4B3F-A206-E70AE046945A}" type="pres">
      <dgm:prSet presAssocID="{1AE353E3-159F-4053-A90B-65A6C462DDBE}" presName="childText" presStyleLbl="conFgAcc1" presStyleIdx="5" presStyleCnt="12">
        <dgm:presLayoutVars>
          <dgm:bulletEnabled val="1"/>
        </dgm:presLayoutVars>
      </dgm:prSet>
      <dgm:spPr/>
    </dgm:pt>
    <dgm:pt modelId="{99FC0F42-2A02-4319-98A0-814AE0AE9E6E}" type="pres">
      <dgm:prSet presAssocID="{F752A713-08A0-4247-A1FB-D3A4FB653DAD}" presName="spaceBetweenRectangles" presStyleCnt="0"/>
      <dgm:spPr/>
    </dgm:pt>
    <dgm:pt modelId="{C0B9855E-B4CF-4C7B-B5DE-6482D113DC06}" type="pres">
      <dgm:prSet presAssocID="{150E9BA5-B1C9-49EE-B559-3AB6EBE191B2}" presName="parentLin" presStyleCnt="0"/>
      <dgm:spPr/>
    </dgm:pt>
    <dgm:pt modelId="{6C86BFCD-E8E6-442B-8287-72922D4CDB9D}" type="pres">
      <dgm:prSet presAssocID="{150E9BA5-B1C9-49EE-B559-3AB6EBE191B2}" presName="parentLeftMargin" presStyleLbl="node1" presStyleIdx="5" presStyleCnt="12"/>
      <dgm:spPr/>
      <dgm:t>
        <a:bodyPr/>
        <a:lstStyle/>
        <a:p>
          <a:endParaRPr lang="en-US"/>
        </a:p>
      </dgm:t>
    </dgm:pt>
    <dgm:pt modelId="{B9A3F582-52A1-4245-ABA3-7937AA15BB62}" type="pres">
      <dgm:prSet presAssocID="{150E9BA5-B1C9-49EE-B559-3AB6EBE191B2}" presName="parentText" presStyleLbl="node1" presStyleIdx="6" presStyleCnt="12">
        <dgm:presLayoutVars>
          <dgm:chMax val="0"/>
          <dgm:bulletEnabled val="1"/>
        </dgm:presLayoutVars>
      </dgm:prSet>
      <dgm:spPr/>
      <dgm:t>
        <a:bodyPr/>
        <a:lstStyle/>
        <a:p>
          <a:endParaRPr lang="en-US"/>
        </a:p>
      </dgm:t>
    </dgm:pt>
    <dgm:pt modelId="{1E84ED72-B820-4AC9-91BF-EABBD967D654}" type="pres">
      <dgm:prSet presAssocID="{150E9BA5-B1C9-49EE-B559-3AB6EBE191B2}" presName="negativeSpace" presStyleCnt="0"/>
      <dgm:spPr/>
    </dgm:pt>
    <dgm:pt modelId="{530DE894-37A0-4B02-9982-D7CF6654335D}" type="pres">
      <dgm:prSet presAssocID="{150E9BA5-B1C9-49EE-B559-3AB6EBE191B2}" presName="childText" presStyleLbl="conFgAcc1" presStyleIdx="6" presStyleCnt="12">
        <dgm:presLayoutVars>
          <dgm:bulletEnabled val="1"/>
        </dgm:presLayoutVars>
      </dgm:prSet>
      <dgm:spPr/>
    </dgm:pt>
    <dgm:pt modelId="{488B7705-39A4-4B99-9BB1-356D201AFD3E}" type="pres">
      <dgm:prSet presAssocID="{8F290EB9-5E42-4A30-9517-FFD9C55AA445}" presName="spaceBetweenRectangles" presStyleCnt="0"/>
      <dgm:spPr/>
    </dgm:pt>
    <dgm:pt modelId="{CB7884DF-A6C9-4931-B4C3-FD1698A460F2}" type="pres">
      <dgm:prSet presAssocID="{81864107-D45D-4CE9-B2D3-CBDD13303CFD}" presName="parentLin" presStyleCnt="0"/>
      <dgm:spPr/>
    </dgm:pt>
    <dgm:pt modelId="{DEC17143-CA3C-48C2-9A0B-799EA42819DB}" type="pres">
      <dgm:prSet presAssocID="{81864107-D45D-4CE9-B2D3-CBDD13303CFD}" presName="parentLeftMargin" presStyleLbl="node1" presStyleIdx="6" presStyleCnt="12"/>
      <dgm:spPr/>
      <dgm:t>
        <a:bodyPr/>
        <a:lstStyle/>
        <a:p>
          <a:endParaRPr lang="en-US"/>
        </a:p>
      </dgm:t>
    </dgm:pt>
    <dgm:pt modelId="{08374402-2004-416D-9FB8-37EE54BABB9B}" type="pres">
      <dgm:prSet presAssocID="{81864107-D45D-4CE9-B2D3-CBDD13303CFD}" presName="parentText" presStyleLbl="node1" presStyleIdx="7" presStyleCnt="12">
        <dgm:presLayoutVars>
          <dgm:chMax val="0"/>
          <dgm:bulletEnabled val="1"/>
        </dgm:presLayoutVars>
      </dgm:prSet>
      <dgm:spPr/>
      <dgm:t>
        <a:bodyPr/>
        <a:lstStyle/>
        <a:p>
          <a:endParaRPr lang="en-US"/>
        </a:p>
      </dgm:t>
    </dgm:pt>
    <dgm:pt modelId="{07F4F506-C060-4BAC-8A50-EF56F17B0D80}" type="pres">
      <dgm:prSet presAssocID="{81864107-D45D-4CE9-B2D3-CBDD13303CFD}" presName="negativeSpace" presStyleCnt="0"/>
      <dgm:spPr/>
    </dgm:pt>
    <dgm:pt modelId="{44F6AA3D-0873-45C4-B9D1-9E5B398D18A2}" type="pres">
      <dgm:prSet presAssocID="{81864107-D45D-4CE9-B2D3-CBDD13303CFD}" presName="childText" presStyleLbl="conFgAcc1" presStyleIdx="7" presStyleCnt="12">
        <dgm:presLayoutVars>
          <dgm:bulletEnabled val="1"/>
        </dgm:presLayoutVars>
      </dgm:prSet>
      <dgm:spPr/>
    </dgm:pt>
    <dgm:pt modelId="{AC330365-4805-4FB6-B5B7-4099C1D1D0D9}" type="pres">
      <dgm:prSet presAssocID="{3E7634E4-0F70-4295-84C5-FED069B21685}" presName="spaceBetweenRectangles" presStyleCnt="0"/>
      <dgm:spPr/>
    </dgm:pt>
    <dgm:pt modelId="{9B0CF4FD-BB76-4A29-A368-1ADA48BEAA54}" type="pres">
      <dgm:prSet presAssocID="{876C81B9-A98A-4778-8B29-839DB4A5FEB3}" presName="parentLin" presStyleCnt="0"/>
      <dgm:spPr/>
    </dgm:pt>
    <dgm:pt modelId="{7D2C108D-5C0F-404F-BD71-B554A3CED933}" type="pres">
      <dgm:prSet presAssocID="{876C81B9-A98A-4778-8B29-839DB4A5FEB3}" presName="parentLeftMargin" presStyleLbl="node1" presStyleIdx="7" presStyleCnt="12"/>
      <dgm:spPr/>
      <dgm:t>
        <a:bodyPr/>
        <a:lstStyle/>
        <a:p>
          <a:endParaRPr lang="en-US"/>
        </a:p>
      </dgm:t>
    </dgm:pt>
    <dgm:pt modelId="{E1C0E166-637D-468D-983A-642E535973D9}" type="pres">
      <dgm:prSet presAssocID="{876C81B9-A98A-4778-8B29-839DB4A5FEB3}" presName="parentText" presStyleLbl="node1" presStyleIdx="8" presStyleCnt="12">
        <dgm:presLayoutVars>
          <dgm:chMax val="0"/>
          <dgm:bulletEnabled val="1"/>
        </dgm:presLayoutVars>
      </dgm:prSet>
      <dgm:spPr/>
      <dgm:t>
        <a:bodyPr/>
        <a:lstStyle/>
        <a:p>
          <a:endParaRPr lang="en-US"/>
        </a:p>
      </dgm:t>
    </dgm:pt>
    <dgm:pt modelId="{96F172D0-3306-4C32-9A50-9A68A1CDEB60}" type="pres">
      <dgm:prSet presAssocID="{876C81B9-A98A-4778-8B29-839DB4A5FEB3}" presName="negativeSpace" presStyleCnt="0"/>
      <dgm:spPr/>
    </dgm:pt>
    <dgm:pt modelId="{C673BBA1-9B27-45AE-AB92-CAE538A1DC98}" type="pres">
      <dgm:prSet presAssocID="{876C81B9-A98A-4778-8B29-839DB4A5FEB3}" presName="childText" presStyleLbl="conFgAcc1" presStyleIdx="8" presStyleCnt="12">
        <dgm:presLayoutVars>
          <dgm:bulletEnabled val="1"/>
        </dgm:presLayoutVars>
      </dgm:prSet>
      <dgm:spPr/>
    </dgm:pt>
    <dgm:pt modelId="{6D1B280F-E742-472E-879E-53CF9E098921}" type="pres">
      <dgm:prSet presAssocID="{514EC282-BAF4-494E-9FF9-BE29969F4C39}" presName="spaceBetweenRectangles" presStyleCnt="0"/>
      <dgm:spPr/>
    </dgm:pt>
    <dgm:pt modelId="{936F86AD-30C9-4ECB-94EC-34CAC82ADA0A}" type="pres">
      <dgm:prSet presAssocID="{5CD04E10-5DC3-4B8E-824A-BA3C28597A47}" presName="parentLin" presStyleCnt="0"/>
      <dgm:spPr/>
    </dgm:pt>
    <dgm:pt modelId="{B33A1233-9874-4DE7-A129-0E8AEA1A5B51}" type="pres">
      <dgm:prSet presAssocID="{5CD04E10-5DC3-4B8E-824A-BA3C28597A47}" presName="parentLeftMargin" presStyleLbl="node1" presStyleIdx="8" presStyleCnt="12"/>
      <dgm:spPr/>
      <dgm:t>
        <a:bodyPr/>
        <a:lstStyle/>
        <a:p>
          <a:endParaRPr lang="en-US"/>
        </a:p>
      </dgm:t>
    </dgm:pt>
    <dgm:pt modelId="{007A9E89-73F9-4F1F-89E8-B1F9C7778625}" type="pres">
      <dgm:prSet presAssocID="{5CD04E10-5DC3-4B8E-824A-BA3C28597A47}" presName="parentText" presStyleLbl="node1" presStyleIdx="9" presStyleCnt="12">
        <dgm:presLayoutVars>
          <dgm:chMax val="0"/>
          <dgm:bulletEnabled val="1"/>
        </dgm:presLayoutVars>
      </dgm:prSet>
      <dgm:spPr/>
      <dgm:t>
        <a:bodyPr/>
        <a:lstStyle/>
        <a:p>
          <a:endParaRPr lang="en-US"/>
        </a:p>
      </dgm:t>
    </dgm:pt>
    <dgm:pt modelId="{93EA88F1-10CF-4E21-829F-A121C63C8BEE}" type="pres">
      <dgm:prSet presAssocID="{5CD04E10-5DC3-4B8E-824A-BA3C28597A47}" presName="negativeSpace" presStyleCnt="0"/>
      <dgm:spPr/>
    </dgm:pt>
    <dgm:pt modelId="{121DF790-A8F5-4674-B06E-12588C59F0CD}" type="pres">
      <dgm:prSet presAssocID="{5CD04E10-5DC3-4B8E-824A-BA3C28597A47}" presName="childText" presStyleLbl="conFgAcc1" presStyleIdx="9" presStyleCnt="12">
        <dgm:presLayoutVars>
          <dgm:bulletEnabled val="1"/>
        </dgm:presLayoutVars>
      </dgm:prSet>
      <dgm:spPr/>
    </dgm:pt>
    <dgm:pt modelId="{0F5BE910-112D-488E-AC79-E33BEA2B56B8}" type="pres">
      <dgm:prSet presAssocID="{327FBBCF-EFD0-4FF4-A201-2710F5163D8C}" presName="spaceBetweenRectangles" presStyleCnt="0"/>
      <dgm:spPr/>
    </dgm:pt>
    <dgm:pt modelId="{05E736E0-A012-4901-8A71-29926DDA77F3}" type="pres">
      <dgm:prSet presAssocID="{9D8BEF2F-A887-46DE-BABD-B2277032B21B}" presName="parentLin" presStyleCnt="0"/>
      <dgm:spPr/>
    </dgm:pt>
    <dgm:pt modelId="{9EDDA99F-7913-4B55-8920-A8B57E55696D}" type="pres">
      <dgm:prSet presAssocID="{9D8BEF2F-A887-46DE-BABD-B2277032B21B}" presName="parentLeftMargin" presStyleLbl="node1" presStyleIdx="9" presStyleCnt="12"/>
      <dgm:spPr/>
      <dgm:t>
        <a:bodyPr/>
        <a:lstStyle/>
        <a:p>
          <a:endParaRPr lang="en-US"/>
        </a:p>
      </dgm:t>
    </dgm:pt>
    <dgm:pt modelId="{A6EB881C-E80C-47DF-95D4-5B108E262D23}" type="pres">
      <dgm:prSet presAssocID="{9D8BEF2F-A887-46DE-BABD-B2277032B21B}" presName="parentText" presStyleLbl="node1" presStyleIdx="10" presStyleCnt="12">
        <dgm:presLayoutVars>
          <dgm:chMax val="0"/>
          <dgm:bulletEnabled val="1"/>
        </dgm:presLayoutVars>
      </dgm:prSet>
      <dgm:spPr/>
      <dgm:t>
        <a:bodyPr/>
        <a:lstStyle/>
        <a:p>
          <a:endParaRPr lang="en-US"/>
        </a:p>
      </dgm:t>
    </dgm:pt>
    <dgm:pt modelId="{CD7AB4F0-E064-4356-A207-DB4E028CD702}" type="pres">
      <dgm:prSet presAssocID="{9D8BEF2F-A887-46DE-BABD-B2277032B21B}" presName="negativeSpace" presStyleCnt="0"/>
      <dgm:spPr/>
    </dgm:pt>
    <dgm:pt modelId="{3E2D02F5-091E-4A28-8453-5B7CE5B7ED3F}" type="pres">
      <dgm:prSet presAssocID="{9D8BEF2F-A887-46DE-BABD-B2277032B21B}" presName="childText" presStyleLbl="conFgAcc1" presStyleIdx="10" presStyleCnt="12">
        <dgm:presLayoutVars>
          <dgm:bulletEnabled val="1"/>
        </dgm:presLayoutVars>
      </dgm:prSet>
      <dgm:spPr/>
    </dgm:pt>
    <dgm:pt modelId="{E49DB7E3-BA6A-4671-A0E9-4B8DF52E039A}" type="pres">
      <dgm:prSet presAssocID="{820BEABC-34A8-479B-BFEC-8B71767F56FA}" presName="spaceBetweenRectangles" presStyleCnt="0"/>
      <dgm:spPr/>
    </dgm:pt>
    <dgm:pt modelId="{8589589F-D562-42C7-939C-DDC8FAE6A188}" type="pres">
      <dgm:prSet presAssocID="{10783D4E-853A-4C30-9B2F-EFC12DE8D2D3}" presName="parentLin" presStyleCnt="0"/>
      <dgm:spPr/>
    </dgm:pt>
    <dgm:pt modelId="{CED5B6B9-5B5D-4AAE-9050-3D15A020C88B}" type="pres">
      <dgm:prSet presAssocID="{10783D4E-853A-4C30-9B2F-EFC12DE8D2D3}" presName="parentLeftMargin" presStyleLbl="node1" presStyleIdx="10" presStyleCnt="12"/>
      <dgm:spPr/>
      <dgm:t>
        <a:bodyPr/>
        <a:lstStyle/>
        <a:p>
          <a:endParaRPr lang="en-US"/>
        </a:p>
      </dgm:t>
    </dgm:pt>
    <dgm:pt modelId="{CA81916F-5847-45DB-98BB-40343E5EC30F}" type="pres">
      <dgm:prSet presAssocID="{10783D4E-853A-4C30-9B2F-EFC12DE8D2D3}" presName="parentText" presStyleLbl="node1" presStyleIdx="11" presStyleCnt="12">
        <dgm:presLayoutVars>
          <dgm:chMax val="0"/>
          <dgm:bulletEnabled val="1"/>
        </dgm:presLayoutVars>
      </dgm:prSet>
      <dgm:spPr/>
      <dgm:t>
        <a:bodyPr/>
        <a:lstStyle/>
        <a:p>
          <a:endParaRPr lang="en-US"/>
        </a:p>
      </dgm:t>
    </dgm:pt>
    <dgm:pt modelId="{A4469F86-4E2D-4CCE-A72E-8E192B18E37D}" type="pres">
      <dgm:prSet presAssocID="{10783D4E-853A-4C30-9B2F-EFC12DE8D2D3}" presName="negativeSpace" presStyleCnt="0"/>
      <dgm:spPr/>
    </dgm:pt>
    <dgm:pt modelId="{6B1C7609-375E-465B-87B5-CE4EB23B4FDC}" type="pres">
      <dgm:prSet presAssocID="{10783D4E-853A-4C30-9B2F-EFC12DE8D2D3}" presName="childText" presStyleLbl="conFgAcc1" presStyleIdx="11" presStyleCnt="12">
        <dgm:presLayoutVars>
          <dgm:bulletEnabled val="1"/>
        </dgm:presLayoutVars>
      </dgm:prSet>
      <dgm:spPr/>
    </dgm:pt>
  </dgm:ptLst>
  <dgm:cxnLst>
    <dgm:cxn modelId="{3CED4ACC-FBC9-4676-9E65-309B25305C50}" type="presOf" srcId="{876C81B9-A98A-4778-8B29-839DB4A5FEB3}" destId="{7D2C108D-5C0F-404F-BD71-B554A3CED933}" srcOrd="0" destOrd="0" presId="urn:microsoft.com/office/officeart/2005/8/layout/list1"/>
    <dgm:cxn modelId="{D1F31B68-E6BE-4D6F-B8E3-0B4099E2CE39}" type="presOf" srcId="{10783D4E-853A-4C30-9B2F-EFC12DE8D2D3}" destId="{CED5B6B9-5B5D-4AAE-9050-3D15A020C88B}" srcOrd="0" destOrd="0" presId="urn:microsoft.com/office/officeart/2005/8/layout/list1"/>
    <dgm:cxn modelId="{6F14968C-DD2B-4A1F-B4D1-0B25CAB45E38}" type="presOf" srcId="{9D8BEF2F-A887-46DE-BABD-B2277032B21B}" destId="{9EDDA99F-7913-4B55-8920-A8B57E55696D}" srcOrd="0" destOrd="0" presId="urn:microsoft.com/office/officeart/2005/8/layout/list1"/>
    <dgm:cxn modelId="{A4E7A573-3BF0-4612-BB3F-887ED25A4B24}" srcId="{343CF2C4-5208-4491-8780-87311638A89B}" destId="{9F0EBC3F-89B8-46FE-AA67-3D788A9536DA}" srcOrd="2" destOrd="0" parTransId="{8714D5B4-229C-455D-A84F-63F86E54316B}" sibTransId="{7F9580BF-2279-47DC-BD1C-013FBADF3BA8}"/>
    <dgm:cxn modelId="{58761DB1-E509-4A73-9A33-E2CBEAAC346E}" type="presOf" srcId="{5ECCF158-2D34-4DCA-BD25-A9EDE73D0ADA}" destId="{C8D2A86E-FEA8-4EFA-A9F7-DFEC693BB75C}" srcOrd="1" destOrd="0" presId="urn:microsoft.com/office/officeart/2005/8/layout/list1"/>
    <dgm:cxn modelId="{699C0149-6831-4E70-99A8-F9F9BEF41683}" type="presOf" srcId="{D37D9FBF-56E1-40C3-ACE1-78F76CFCCEA9}" destId="{293720C2-43B6-4E42-8A0F-872093CF3A18}" srcOrd="0" destOrd="0" presId="urn:microsoft.com/office/officeart/2005/8/layout/list1"/>
    <dgm:cxn modelId="{7D3CECD1-BA6F-4F2D-8EA8-E358A62F3DFE}" type="presOf" srcId="{150E9BA5-B1C9-49EE-B559-3AB6EBE191B2}" destId="{B9A3F582-52A1-4245-ABA3-7937AA15BB62}" srcOrd="1" destOrd="0" presId="urn:microsoft.com/office/officeart/2005/8/layout/list1"/>
    <dgm:cxn modelId="{9B122818-5907-4B52-8180-B7173E133895}" type="presOf" srcId="{5CD04E10-5DC3-4B8E-824A-BA3C28597A47}" destId="{B33A1233-9874-4DE7-A129-0E8AEA1A5B51}" srcOrd="0" destOrd="0" presId="urn:microsoft.com/office/officeart/2005/8/layout/list1"/>
    <dgm:cxn modelId="{F792DB45-4073-4979-8E76-C62EFD22083E}" type="presOf" srcId="{1AE353E3-159F-4053-A90B-65A6C462DDBE}" destId="{8EBC9ED7-F32A-4D36-B9ED-FB10A394FBE4}" srcOrd="0" destOrd="0" presId="urn:microsoft.com/office/officeart/2005/8/layout/list1"/>
    <dgm:cxn modelId="{A263B404-0BFE-4252-BFA0-03B6FF4862B7}" type="presOf" srcId="{81864107-D45D-4CE9-B2D3-CBDD13303CFD}" destId="{DEC17143-CA3C-48C2-9A0B-799EA42819DB}" srcOrd="0" destOrd="0" presId="urn:microsoft.com/office/officeart/2005/8/layout/list1"/>
    <dgm:cxn modelId="{3B0618F3-ED5F-4BBB-A0C5-3580BC39B2F6}" type="presOf" srcId="{9F0EBC3F-89B8-46FE-AA67-3D788A9536DA}" destId="{AFB7B02F-039C-4D0D-8AD2-4E4CD7D6E223}" srcOrd="1" destOrd="0" presId="urn:microsoft.com/office/officeart/2005/8/layout/list1"/>
    <dgm:cxn modelId="{D72B9F66-4EF2-440D-8894-D9299B56A77E}" srcId="{343CF2C4-5208-4491-8780-87311638A89B}" destId="{81864107-D45D-4CE9-B2D3-CBDD13303CFD}" srcOrd="7" destOrd="0" parTransId="{D6A76859-AEC6-4FA7-B272-C259EDA5FA7D}" sibTransId="{3E7634E4-0F70-4295-84C5-FED069B21685}"/>
    <dgm:cxn modelId="{73703253-5C03-4BAC-88A6-827E102CEF0E}" srcId="{343CF2C4-5208-4491-8780-87311638A89B}" destId="{C4257510-A4C1-4710-95A5-3F751C8BA328}" srcOrd="0" destOrd="0" parTransId="{A288B8D3-46B2-4CF4-9074-432682B17AD8}" sibTransId="{0B0399D8-E197-4BF6-970C-0ADA47DCABB2}"/>
    <dgm:cxn modelId="{1B747609-F87D-40FF-9146-A53E09F5F9A8}" type="presOf" srcId="{5ECCF158-2D34-4DCA-BD25-A9EDE73D0ADA}" destId="{49490943-2072-4E56-A469-867889188F3C}" srcOrd="0" destOrd="0" presId="urn:microsoft.com/office/officeart/2005/8/layout/list1"/>
    <dgm:cxn modelId="{FB0F594C-2B3E-4141-A8CF-3D81C4BE0F0C}" type="presOf" srcId="{10783D4E-853A-4C30-9B2F-EFC12DE8D2D3}" destId="{CA81916F-5847-45DB-98BB-40343E5EC30F}" srcOrd="1" destOrd="0" presId="urn:microsoft.com/office/officeart/2005/8/layout/list1"/>
    <dgm:cxn modelId="{A98BF3BB-DE52-43C8-A1C5-D78FDAD36AFF}" type="presOf" srcId="{150E9BA5-B1C9-49EE-B559-3AB6EBE191B2}" destId="{6C86BFCD-E8E6-442B-8287-72922D4CDB9D}" srcOrd="0" destOrd="0" presId="urn:microsoft.com/office/officeart/2005/8/layout/list1"/>
    <dgm:cxn modelId="{ABB0DA4E-3514-448B-A27D-AD96E853BECA}" type="presOf" srcId="{9D8BEF2F-A887-46DE-BABD-B2277032B21B}" destId="{A6EB881C-E80C-47DF-95D4-5B108E262D23}" srcOrd="1" destOrd="0" presId="urn:microsoft.com/office/officeart/2005/8/layout/list1"/>
    <dgm:cxn modelId="{D43FCC68-589D-4D2B-B5EE-EFF8386E54E0}" type="presOf" srcId="{9F0EBC3F-89B8-46FE-AA67-3D788A9536DA}" destId="{6C12D670-259D-47FA-9181-C9DA67BB280E}" srcOrd="0" destOrd="0" presId="urn:microsoft.com/office/officeart/2005/8/layout/list1"/>
    <dgm:cxn modelId="{887DBFF5-E8A9-43FA-995D-11EE9CEA93C6}" type="presOf" srcId="{5CD04E10-5DC3-4B8E-824A-BA3C28597A47}" destId="{007A9E89-73F9-4F1F-89E8-B1F9C7778625}" srcOrd="1" destOrd="0" presId="urn:microsoft.com/office/officeart/2005/8/layout/list1"/>
    <dgm:cxn modelId="{4636BCB0-E54A-430B-829F-79B11709B315}" type="presOf" srcId="{C4257510-A4C1-4710-95A5-3F751C8BA328}" destId="{DF479FA6-5BB4-430E-BFD4-DEC457EE75AE}" srcOrd="0" destOrd="0" presId="urn:microsoft.com/office/officeart/2005/8/layout/list1"/>
    <dgm:cxn modelId="{4AA9CD37-E1DF-4C90-BB14-0DD1D7D545FC}" type="presOf" srcId="{7B43515F-7206-4967-AD7F-FD0C5707E7C4}" destId="{7B6DE92E-DFDE-41D2-B790-E6E2BC206130}" srcOrd="0" destOrd="0" presId="urn:microsoft.com/office/officeart/2005/8/layout/list1"/>
    <dgm:cxn modelId="{AF3791CD-9DA8-42BB-86A6-07A8CA17E193}" type="presOf" srcId="{C4257510-A4C1-4710-95A5-3F751C8BA328}" destId="{4B90DB0B-C03F-40F9-9E27-85BDE159AA6F}" srcOrd="1" destOrd="0" presId="urn:microsoft.com/office/officeart/2005/8/layout/list1"/>
    <dgm:cxn modelId="{6D133AA3-48B4-468D-9A07-D0BA133C16CB}" srcId="{343CF2C4-5208-4491-8780-87311638A89B}" destId="{D37D9FBF-56E1-40C3-ACE1-78F76CFCCEA9}" srcOrd="3" destOrd="0" parTransId="{6C680A2C-CE41-47FB-8404-68C9252B571A}" sibTransId="{8BF77477-D3C2-418D-9E4B-68960CF55B5F}"/>
    <dgm:cxn modelId="{D5079459-2322-4847-A9A2-44FE654BD065}" type="presOf" srcId="{1AE353E3-159F-4053-A90B-65A6C462DDBE}" destId="{322174A3-4929-430B-A8EC-435437CC5F78}" srcOrd="1" destOrd="0" presId="urn:microsoft.com/office/officeart/2005/8/layout/list1"/>
    <dgm:cxn modelId="{3DD84203-D3A1-47FC-B4A1-543D83420B1F}" srcId="{343CF2C4-5208-4491-8780-87311638A89B}" destId="{10783D4E-853A-4C30-9B2F-EFC12DE8D2D3}" srcOrd="11" destOrd="0" parTransId="{4A142A2A-AC43-49E8-A7D1-5DBFCA4EEFC3}" sibTransId="{66CD0EC3-C4F8-42A1-AAA8-3AC0927C4E9C}"/>
    <dgm:cxn modelId="{E8637E7F-D273-4AF3-A050-A3D741B3A1CE}" type="presOf" srcId="{81864107-D45D-4CE9-B2D3-CBDD13303CFD}" destId="{08374402-2004-416D-9FB8-37EE54BABB9B}" srcOrd="1" destOrd="0" presId="urn:microsoft.com/office/officeart/2005/8/layout/list1"/>
    <dgm:cxn modelId="{7D696105-8E15-4416-83A7-A778A0C4C396}" srcId="{343CF2C4-5208-4491-8780-87311638A89B}" destId="{7B43515F-7206-4967-AD7F-FD0C5707E7C4}" srcOrd="1" destOrd="0" parTransId="{83B4582D-ED39-455E-98DA-7EF1F4D3D9BC}" sibTransId="{76453833-E60F-4DFB-BC2B-4EC8F32255F6}"/>
    <dgm:cxn modelId="{9D1B5B4F-888A-4578-BEDD-B40CAB426B7D}" srcId="{343CF2C4-5208-4491-8780-87311638A89B}" destId="{5CD04E10-5DC3-4B8E-824A-BA3C28597A47}" srcOrd="9" destOrd="0" parTransId="{BB17CC42-4C84-4DB2-92BF-DFF6F59DB02F}" sibTransId="{327FBBCF-EFD0-4FF4-A201-2710F5163D8C}"/>
    <dgm:cxn modelId="{0C534BAD-961F-486A-9302-935651F622C0}" type="presOf" srcId="{7B43515F-7206-4967-AD7F-FD0C5707E7C4}" destId="{BA39008E-F53A-4262-9539-20CA99D94364}" srcOrd="1" destOrd="0" presId="urn:microsoft.com/office/officeart/2005/8/layout/list1"/>
    <dgm:cxn modelId="{D5A84099-528D-48E1-A671-5EBEB350800F}" type="presOf" srcId="{D37D9FBF-56E1-40C3-ACE1-78F76CFCCEA9}" destId="{46FA18CE-A938-4826-87FE-833E40663F7D}" srcOrd="1" destOrd="0" presId="urn:microsoft.com/office/officeart/2005/8/layout/list1"/>
    <dgm:cxn modelId="{77CF748B-6548-495B-A7B2-6838EA659ACE}" type="presOf" srcId="{876C81B9-A98A-4778-8B29-839DB4A5FEB3}" destId="{E1C0E166-637D-468D-983A-642E535973D9}" srcOrd="1" destOrd="0" presId="urn:microsoft.com/office/officeart/2005/8/layout/list1"/>
    <dgm:cxn modelId="{1244AEF7-608D-4F80-BAF4-DA9BD50791E3}" srcId="{343CF2C4-5208-4491-8780-87311638A89B}" destId="{9D8BEF2F-A887-46DE-BABD-B2277032B21B}" srcOrd="10" destOrd="0" parTransId="{08734FA2-2732-49BE-9CFE-136945DC88F9}" sibTransId="{820BEABC-34A8-479B-BFEC-8B71767F56FA}"/>
    <dgm:cxn modelId="{1EA33A04-7DE2-435C-A6DD-472D14DB2483}" srcId="{343CF2C4-5208-4491-8780-87311638A89B}" destId="{1AE353E3-159F-4053-A90B-65A6C462DDBE}" srcOrd="5" destOrd="0" parTransId="{898A6BAD-E663-4E23-A226-2342AA9811FB}" sibTransId="{F752A713-08A0-4247-A1FB-D3A4FB653DAD}"/>
    <dgm:cxn modelId="{A379885F-598F-49ED-926C-DCE3DB59C916}" srcId="{343CF2C4-5208-4491-8780-87311638A89B}" destId="{876C81B9-A98A-4778-8B29-839DB4A5FEB3}" srcOrd="8" destOrd="0" parTransId="{993291AB-FCB0-4B21-820D-7B9BAE14224E}" sibTransId="{514EC282-BAF4-494E-9FF9-BE29969F4C39}"/>
    <dgm:cxn modelId="{60B158FA-CC8C-4DFC-B288-1ADBA8675267}" srcId="{343CF2C4-5208-4491-8780-87311638A89B}" destId="{5ECCF158-2D34-4DCA-BD25-A9EDE73D0ADA}" srcOrd="4" destOrd="0" parTransId="{6B45DBC0-1C17-43E4-8AA1-1E2C04837764}" sibTransId="{20B7D197-C66C-4041-AD7D-D2DE83C8F87D}"/>
    <dgm:cxn modelId="{38550E46-C2F1-4484-9664-7F6BD01DF091}" srcId="{343CF2C4-5208-4491-8780-87311638A89B}" destId="{150E9BA5-B1C9-49EE-B559-3AB6EBE191B2}" srcOrd="6" destOrd="0" parTransId="{AED9E622-42B9-43D7-B092-9B17EC4BBB24}" sibTransId="{8F290EB9-5E42-4A30-9517-FFD9C55AA445}"/>
    <dgm:cxn modelId="{4C3C1FE8-296C-47D3-885A-17787C203327}" type="presOf" srcId="{343CF2C4-5208-4491-8780-87311638A89B}" destId="{9D47B753-CA35-4C89-B93E-146D989849F3}" srcOrd="0" destOrd="0" presId="urn:microsoft.com/office/officeart/2005/8/layout/list1"/>
    <dgm:cxn modelId="{0157D812-1DBD-4AD1-A20B-14F7270B4BF8}" type="presParOf" srcId="{9D47B753-CA35-4C89-B93E-146D989849F3}" destId="{F5DF17D4-F811-4B62-B0AE-A55CCAACA1F4}" srcOrd="0" destOrd="0" presId="urn:microsoft.com/office/officeart/2005/8/layout/list1"/>
    <dgm:cxn modelId="{4F9D4550-D4E8-4EAC-B447-8F5FD59BB188}" type="presParOf" srcId="{F5DF17D4-F811-4B62-B0AE-A55CCAACA1F4}" destId="{DF479FA6-5BB4-430E-BFD4-DEC457EE75AE}" srcOrd="0" destOrd="0" presId="urn:microsoft.com/office/officeart/2005/8/layout/list1"/>
    <dgm:cxn modelId="{ECA298F9-F894-47A8-BF58-72D99F117700}" type="presParOf" srcId="{F5DF17D4-F811-4B62-B0AE-A55CCAACA1F4}" destId="{4B90DB0B-C03F-40F9-9E27-85BDE159AA6F}" srcOrd="1" destOrd="0" presId="urn:microsoft.com/office/officeart/2005/8/layout/list1"/>
    <dgm:cxn modelId="{47A1043B-405B-47B5-B7F9-0AA6C36C283A}" type="presParOf" srcId="{9D47B753-CA35-4C89-B93E-146D989849F3}" destId="{D6BD646A-FD45-4160-A199-4C525174F84B}" srcOrd="1" destOrd="0" presId="urn:microsoft.com/office/officeart/2005/8/layout/list1"/>
    <dgm:cxn modelId="{99CF3662-8907-42BF-AB4F-BF24EDE03271}" type="presParOf" srcId="{9D47B753-CA35-4C89-B93E-146D989849F3}" destId="{F15AFFDE-8B9B-4EE8-BC3A-55F40F559F93}" srcOrd="2" destOrd="0" presId="urn:microsoft.com/office/officeart/2005/8/layout/list1"/>
    <dgm:cxn modelId="{5BA49249-2191-457D-BBE7-6621871F40BC}" type="presParOf" srcId="{9D47B753-CA35-4C89-B93E-146D989849F3}" destId="{F7302BE5-6BEE-4C96-9306-41759FC8432A}" srcOrd="3" destOrd="0" presId="urn:microsoft.com/office/officeart/2005/8/layout/list1"/>
    <dgm:cxn modelId="{183A096C-E1FD-4CDA-9F58-1943D9979919}" type="presParOf" srcId="{9D47B753-CA35-4C89-B93E-146D989849F3}" destId="{D305E22D-67CF-44F4-869F-54A9BB8BCD1D}" srcOrd="4" destOrd="0" presId="urn:microsoft.com/office/officeart/2005/8/layout/list1"/>
    <dgm:cxn modelId="{D22E448E-8012-4624-91A4-6857ECB9446D}" type="presParOf" srcId="{D305E22D-67CF-44F4-869F-54A9BB8BCD1D}" destId="{7B6DE92E-DFDE-41D2-B790-E6E2BC206130}" srcOrd="0" destOrd="0" presId="urn:microsoft.com/office/officeart/2005/8/layout/list1"/>
    <dgm:cxn modelId="{430C56CB-5DA0-4CCB-AE01-8755BEF31B34}" type="presParOf" srcId="{D305E22D-67CF-44F4-869F-54A9BB8BCD1D}" destId="{BA39008E-F53A-4262-9539-20CA99D94364}" srcOrd="1" destOrd="0" presId="urn:microsoft.com/office/officeart/2005/8/layout/list1"/>
    <dgm:cxn modelId="{E4C46B8D-59BC-447B-AF7E-8EEF3AE9C4CB}" type="presParOf" srcId="{9D47B753-CA35-4C89-B93E-146D989849F3}" destId="{D15F6F30-0AE4-4604-BB21-870BDBD92F29}" srcOrd="5" destOrd="0" presId="urn:microsoft.com/office/officeart/2005/8/layout/list1"/>
    <dgm:cxn modelId="{ADB9A833-CF9C-4635-B0F4-D2E81E08DE09}" type="presParOf" srcId="{9D47B753-CA35-4C89-B93E-146D989849F3}" destId="{295E5C45-659B-4570-B392-58722BD62477}" srcOrd="6" destOrd="0" presId="urn:microsoft.com/office/officeart/2005/8/layout/list1"/>
    <dgm:cxn modelId="{E472E7F9-441C-4072-AAA4-0D6A0AE1396B}" type="presParOf" srcId="{9D47B753-CA35-4C89-B93E-146D989849F3}" destId="{6E4CABAE-19F8-4F9F-B653-60BD0D4001BD}" srcOrd="7" destOrd="0" presId="urn:microsoft.com/office/officeart/2005/8/layout/list1"/>
    <dgm:cxn modelId="{105C6761-538C-45AD-AB42-799745225B0B}" type="presParOf" srcId="{9D47B753-CA35-4C89-B93E-146D989849F3}" destId="{89F7FBD8-7F20-4D20-88F5-A09A37D81EC2}" srcOrd="8" destOrd="0" presId="urn:microsoft.com/office/officeart/2005/8/layout/list1"/>
    <dgm:cxn modelId="{E1729C5C-8A50-44AC-B46F-79C49785A466}" type="presParOf" srcId="{89F7FBD8-7F20-4D20-88F5-A09A37D81EC2}" destId="{6C12D670-259D-47FA-9181-C9DA67BB280E}" srcOrd="0" destOrd="0" presId="urn:microsoft.com/office/officeart/2005/8/layout/list1"/>
    <dgm:cxn modelId="{4DF69513-98A5-4689-BDAB-D49065F873D8}" type="presParOf" srcId="{89F7FBD8-7F20-4D20-88F5-A09A37D81EC2}" destId="{AFB7B02F-039C-4D0D-8AD2-4E4CD7D6E223}" srcOrd="1" destOrd="0" presId="urn:microsoft.com/office/officeart/2005/8/layout/list1"/>
    <dgm:cxn modelId="{5FBCD4FA-C46C-4A52-9934-BFE769C4A646}" type="presParOf" srcId="{9D47B753-CA35-4C89-B93E-146D989849F3}" destId="{59CBB66F-CEBE-4183-9D65-34CB9AA2421D}" srcOrd="9" destOrd="0" presId="urn:microsoft.com/office/officeart/2005/8/layout/list1"/>
    <dgm:cxn modelId="{F0E10223-A708-4DCF-9D76-792708A28AC3}" type="presParOf" srcId="{9D47B753-CA35-4C89-B93E-146D989849F3}" destId="{A69719DB-5926-4410-8C19-F0B602712AC0}" srcOrd="10" destOrd="0" presId="urn:microsoft.com/office/officeart/2005/8/layout/list1"/>
    <dgm:cxn modelId="{3A8C0EB4-27F7-4D60-9833-71E0F686ED02}" type="presParOf" srcId="{9D47B753-CA35-4C89-B93E-146D989849F3}" destId="{50865D36-E512-4AA8-AD05-7A9CBD11B420}" srcOrd="11" destOrd="0" presId="urn:microsoft.com/office/officeart/2005/8/layout/list1"/>
    <dgm:cxn modelId="{A286D7C9-7B23-4DE7-BCF3-ABCDB706E3BB}" type="presParOf" srcId="{9D47B753-CA35-4C89-B93E-146D989849F3}" destId="{D2301F3B-9E53-42E3-A30E-F3EFCDCB821B}" srcOrd="12" destOrd="0" presId="urn:microsoft.com/office/officeart/2005/8/layout/list1"/>
    <dgm:cxn modelId="{13303323-C695-4E95-BBB9-5D6E410CB8F4}" type="presParOf" srcId="{D2301F3B-9E53-42E3-A30E-F3EFCDCB821B}" destId="{293720C2-43B6-4E42-8A0F-872093CF3A18}" srcOrd="0" destOrd="0" presId="urn:microsoft.com/office/officeart/2005/8/layout/list1"/>
    <dgm:cxn modelId="{326529F9-9001-49F7-8914-9641F3ADD82F}" type="presParOf" srcId="{D2301F3B-9E53-42E3-A30E-F3EFCDCB821B}" destId="{46FA18CE-A938-4826-87FE-833E40663F7D}" srcOrd="1" destOrd="0" presId="urn:microsoft.com/office/officeart/2005/8/layout/list1"/>
    <dgm:cxn modelId="{2482EFF5-0015-4746-B236-1AFFB6D8572D}" type="presParOf" srcId="{9D47B753-CA35-4C89-B93E-146D989849F3}" destId="{62F3366F-9014-40E6-876E-EFCCBA0CF8FD}" srcOrd="13" destOrd="0" presId="urn:microsoft.com/office/officeart/2005/8/layout/list1"/>
    <dgm:cxn modelId="{6E55FD4D-BD53-449B-8C16-9F03C1B5AE17}" type="presParOf" srcId="{9D47B753-CA35-4C89-B93E-146D989849F3}" destId="{91D9BEB7-40B4-4E2A-AFDA-17DB63F620A5}" srcOrd="14" destOrd="0" presId="urn:microsoft.com/office/officeart/2005/8/layout/list1"/>
    <dgm:cxn modelId="{6C1C2BFA-6162-4D52-89D9-503F9DB1CEF2}" type="presParOf" srcId="{9D47B753-CA35-4C89-B93E-146D989849F3}" destId="{4631F5DA-72F4-498C-9A38-19A1CDE0343D}" srcOrd="15" destOrd="0" presId="urn:microsoft.com/office/officeart/2005/8/layout/list1"/>
    <dgm:cxn modelId="{F5699819-82A3-409F-BD8F-53F1FCFF749A}" type="presParOf" srcId="{9D47B753-CA35-4C89-B93E-146D989849F3}" destId="{966800CC-B8F0-43C5-A365-EC3BD15D3FF4}" srcOrd="16" destOrd="0" presId="urn:microsoft.com/office/officeart/2005/8/layout/list1"/>
    <dgm:cxn modelId="{26342A79-B9D2-4E1A-A542-DBA72C8431A2}" type="presParOf" srcId="{966800CC-B8F0-43C5-A365-EC3BD15D3FF4}" destId="{49490943-2072-4E56-A469-867889188F3C}" srcOrd="0" destOrd="0" presId="urn:microsoft.com/office/officeart/2005/8/layout/list1"/>
    <dgm:cxn modelId="{3FE075E4-B0A0-4BA2-A311-FCA6550049A3}" type="presParOf" srcId="{966800CC-B8F0-43C5-A365-EC3BD15D3FF4}" destId="{C8D2A86E-FEA8-4EFA-A9F7-DFEC693BB75C}" srcOrd="1" destOrd="0" presId="urn:microsoft.com/office/officeart/2005/8/layout/list1"/>
    <dgm:cxn modelId="{EC440ECE-86F7-4397-858C-D75CB76ED26A}" type="presParOf" srcId="{9D47B753-CA35-4C89-B93E-146D989849F3}" destId="{15ECAFB8-7486-4A49-B124-55A506E8842A}" srcOrd="17" destOrd="0" presId="urn:microsoft.com/office/officeart/2005/8/layout/list1"/>
    <dgm:cxn modelId="{1F43D0F1-C0D9-4A2E-9ACE-DCE300C8FCDA}" type="presParOf" srcId="{9D47B753-CA35-4C89-B93E-146D989849F3}" destId="{56122215-B6E3-4E03-823B-86EDB31D83C6}" srcOrd="18" destOrd="0" presId="urn:microsoft.com/office/officeart/2005/8/layout/list1"/>
    <dgm:cxn modelId="{8DB36B5D-0D7E-4208-99CF-D3E25C69FD80}" type="presParOf" srcId="{9D47B753-CA35-4C89-B93E-146D989849F3}" destId="{42F56366-D699-41F7-9178-FF250EB692C1}" srcOrd="19" destOrd="0" presId="urn:microsoft.com/office/officeart/2005/8/layout/list1"/>
    <dgm:cxn modelId="{225E2C9B-73F1-452C-ABC4-8154C9568D27}" type="presParOf" srcId="{9D47B753-CA35-4C89-B93E-146D989849F3}" destId="{060A3CEA-D3A3-497F-B0CC-B0E8D02BC557}" srcOrd="20" destOrd="0" presId="urn:microsoft.com/office/officeart/2005/8/layout/list1"/>
    <dgm:cxn modelId="{5E6EBDA4-BD16-41ED-9F68-C69F6434B89E}" type="presParOf" srcId="{060A3CEA-D3A3-497F-B0CC-B0E8D02BC557}" destId="{8EBC9ED7-F32A-4D36-B9ED-FB10A394FBE4}" srcOrd="0" destOrd="0" presId="urn:microsoft.com/office/officeart/2005/8/layout/list1"/>
    <dgm:cxn modelId="{64C41FE9-4B6E-499A-A508-FCBD9D54DB1E}" type="presParOf" srcId="{060A3CEA-D3A3-497F-B0CC-B0E8D02BC557}" destId="{322174A3-4929-430B-A8EC-435437CC5F78}" srcOrd="1" destOrd="0" presId="urn:microsoft.com/office/officeart/2005/8/layout/list1"/>
    <dgm:cxn modelId="{1A9896C7-79AC-4D9D-92BC-4F8FFB173581}" type="presParOf" srcId="{9D47B753-CA35-4C89-B93E-146D989849F3}" destId="{ABA47402-E51A-4F16-B98E-DC5EAA4C81C4}" srcOrd="21" destOrd="0" presId="urn:microsoft.com/office/officeart/2005/8/layout/list1"/>
    <dgm:cxn modelId="{A747A162-F0A0-493C-BBC3-E52FAA739E71}" type="presParOf" srcId="{9D47B753-CA35-4C89-B93E-146D989849F3}" destId="{EEA42F6C-1BC3-4B3F-A206-E70AE046945A}" srcOrd="22" destOrd="0" presId="urn:microsoft.com/office/officeart/2005/8/layout/list1"/>
    <dgm:cxn modelId="{7EFFF8FC-81F5-464D-9829-8800AD54F576}" type="presParOf" srcId="{9D47B753-CA35-4C89-B93E-146D989849F3}" destId="{99FC0F42-2A02-4319-98A0-814AE0AE9E6E}" srcOrd="23" destOrd="0" presId="urn:microsoft.com/office/officeart/2005/8/layout/list1"/>
    <dgm:cxn modelId="{CB1EC028-FDDD-4F92-8B9F-19A157C30D15}" type="presParOf" srcId="{9D47B753-CA35-4C89-B93E-146D989849F3}" destId="{C0B9855E-B4CF-4C7B-B5DE-6482D113DC06}" srcOrd="24" destOrd="0" presId="urn:microsoft.com/office/officeart/2005/8/layout/list1"/>
    <dgm:cxn modelId="{B6F8476A-8ED8-4D03-8FB5-0305B7E069C4}" type="presParOf" srcId="{C0B9855E-B4CF-4C7B-B5DE-6482D113DC06}" destId="{6C86BFCD-E8E6-442B-8287-72922D4CDB9D}" srcOrd="0" destOrd="0" presId="urn:microsoft.com/office/officeart/2005/8/layout/list1"/>
    <dgm:cxn modelId="{CD4BAA95-DDA0-494A-A5C2-AD71A89BD71E}" type="presParOf" srcId="{C0B9855E-B4CF-4C7B-B5DE-6482D113DC06}" destId="{B9A3F582-52A1-4245-ABA3-7937AA15BB62}" srcOrd="1" destOrd="0" presId="urn:microsoft.com/office/officeart/2005/8/layout/list1"/>
    <dgm:cxn modelId="{17057C5F-7406-4E1D-A5AC-6AC835145968}" type="presParOf" srcId="{9D47B753-CA35-4C89-B93E-146D989849F3}" destId="{1E84ED72-B820-4AC9-91BF-EABBD967D654}" srcOrd="25" destOrd="0" presId="urn:microsoft.com/office/officeart/2005/8/layout/list1"/>
    <dgm:cxn modelId="{F185A98C-258B-4C28-A368-F1ADDD8CC95B}" type="presParOf" srcId="{9D47B753-CA35-4C89-B93E-146D989849F3}" destId="{530DE894-37A0-4B02-9982-D7CF6654335D}" srcOrd="26" destOrd="0" presId="urn:microsoft.com/office/officeart/2005/8/layout/list1"/>
    <dgm:cxn modelId="{558C244C-BD42-4375-AFC7-9376190C79D8}" type="presParOf" srcId="{9D47B753-CA35-4C89-B93E-146D989849F3}" destId="{488B7705-39A4-4B99-9BB1-356D201AFD3E}" srcOrd="27" destOrd="0" presId="urn:microsoft.com/office/officeart/2005/8/layout/list1"/>
    <dgm:cxn modelId="{20C90005-464F-4292-8BF8-C37BB15AC5A5}" type="presParOf" srcId="{9D47B753-CA35-4C89-B93E-146D989849F3}" destId="{CB7884DF-A6C9-4931-B4C3-FD1698A460F2}" srcOrd="28" destOrd="0" presId="urn:microsoft.com/office/officeart/2005/8/layout/list1"/>
    <dgm:cxn modelId="{907D9954-5508-451C-8000-F4AD3F4153A4}" type="presParOf" srcId="{CB7884DF-A6C9-4931-B4C3-FD1698A460F2}" destId="{DEC17143-CA3C-48C2-9A0B-799EA42819DB}" srcOrd="0" destOrd="0" presId="urn:microsoft.com/office/officeart/2005/8/layout/list1"/>
    <dgm:cxn modelId="{AE89968B-8E89-445E-B915-D8481CCE11CA}" type="presParOf" srcId="{CB7884DF-A6C9-4931-B4C3-FD1698A460F2}" destId="{08374402-2004-416D-9FB8-37EE54BABB9B}" srcOrd="1" destOrd="0" presId="urn:microsoft.com/office/officeart/2005/8/layout/list1"/>
    <dgm:cxn modelId="{239C2AE4-52D6-453F-815A-EA80C6922F12}" type="presParOf" srcId="{9D47B753-CA35-4C89-B93E-146D989849F3}" destId="{07F4F506-C060-4BAC-8A50-EF56F17B0D80}" srcOrd="29" destOrd="0" presId="urn:microsoft.com/office/officeart/2005/8/layout/list1"/>
    <dgm:cxn modelId="{262051A7-98CF-4C8D-B189-F7D5C42AF7E0}" type="presParOf" srcId="{9D47B753-CA35-4C89-B93E-146D989849F3}" destId="{44F6AA3D-0873-45C4-B9D1-9E5B398D18A2}" srcOrd="30" destOrd="0" presId="urn:microsoft.com/office/officeart/2005/8/layout/list1"/>
    <dgm:cxn modelId="{2C6EA45F-FC65-4882-9EDC-D6AA0FCBE9E4}" type="presParOf" srcId="{9D47B753-CA35-4C89-B93E-146D989849F3}" destId="{AC330365-4805-4FB6-B5B7-4099C1D1D0D9}" srcOrd="31" destOrd="0" presId="urn:microsoft.com/office/officeart/2005/8/layout/list1"/>
    <dgm:cxn modelId="{03709B31-4585-4F40-9340-1E637C87198C}" type="presParOf" srcId="{9D47B753-CA35-4C89-B93E-146D989849F3}" destId="{9B0CF4FD-BB76-4A29-A368-1ADA48BEAA54}" srcOrd="32" destOrd="0" presId="urn:microsoft.com/office/officeart/2005/8/layout/list1"/>
    <dgm:cxn modelId="{41EE3881-6BC3-45CA-81FA-816C8D603C1E}" type="presParOf" srcId="{9B0CF4FD-BB76-4A29-A368-1ADA48BEAA54}" destId="{7D2C108D-5C0F-404F-BD71-B554A3CED933}" srcOrd="0" destOrd="0" presId="urn:microsoft.com/office/officeart/2005/8/layout/list1"/>
    <dgm:cxn modelId="{8F1973D5-6E40-4EA0-BCC5-3DCD3F2410EE}" type="presParOf" srcId="{9B0CF4FD-BB76-4A29-A368-1ADA48BEAA54}" destId="{E1C0E166-637D-468D-983A-642E535973D9}" srcOrd="1" destOrd="0" presId="urn:microsoft.com/office/officeart/2005/8/layout/list1"/>
    <dgm:cxn modelId="{54C688A4-D78C-4ED0-805A-BF78D3F3A778}" type="presParOf" srcId="{9D47B753-CA35-4C89-B93E-146D989849F3}" destId="{96F172D0-3306-4C32-9A50-9A68A1CDEB60}" srcOrd="33" destOrd="0" presId="urn:microsoft.com/office/officeart/2005/8/layout/list1"/>
    <dgm:cxn modelId="{E6170A35-FFD4-462D-A47D-FAF43AFD6297}" type="presParOf" srcId="{9D47B753-CA35-4C89-B93E-146D989849F3}" destId="{C673BBA1-9B27-45AE-AB92-CAE538A1DC98}" srcOrd="34" destOrd="0" presId="urn:microsoft.com/office/officeart/2005/8/layout/list1"/>
    <dgm:cxn modelId="{276D8C27-E67B-4AFB-92D5-F7900A15D63C}" type="presParOf" srcId="{9D47B753-CA35-4C89-B93E-146D989849F3}" destId="{6D1B280F-E742-472E-879E-53CF9E098921}" srcOrd="35" destOrd="0" presId="urn:microsoft.com/office/officeart/2005/8/layout/list1"/>
    <dgm:cxn modelId="{EC8CC689-F679-4BF0-95CC-F91A996B3DAE}" type="presParOf" srcId="{9D47B753-CA35-4C89-B93E-146D989849F3}" destId="{936F86AD-30C9-4ECB-94EC-34CAC82ADA0A}" srcOrd="36" destOrd="0" presId="urn:microsoft.com/office/officeart/2005/8/layout/list1"/>
    <dgm:cxn modelId="{ACA8DA9A-47DC-41DD-936A-4DF8D28A378D}" type="presParOf" srcId="{936F86AD-30C9-4ECB-94EC-34CAC82ADA0A}" destId="{B33A1233-9874-4DE7-A129-0E8AEA1A5B51}" srcOrd="0" destOrd="0" presId="urn:microsoft.com/office/officeart/2005/8/layout/list1"/>
    <dgm:cxn modelId="{584CD2B6-2C91-4054-BD5B-792E7921330C}" type="presParOf" srcId="{936F86AD-30C9-4ECB-94EC-34CAC82ADA0A}" destId="{007A9E89-73F9-4F1F-89E8-B1F9C7778625}" srcOrd="1" destOrd="0" presId="urn:microsoft.com/office/officeart/2005/8/layout/list1"/>
    <dgm:cxn modelId="{3744A7E1-A0AD-43B2-ABE9-E26E2FDDF9FE}" type="presParOf" srcId="{9D47B753-CA35-4C89-B93E-146D989849F3}" destId="{93EA88F1-10CF-4E21-829F-A121C63C8BEE}" srcOrd="37" destOrd="0" presId="urn:microsoft.com/office/officeart/2005/8/layout/list1"/>
    <dgm:cxn modelId="{63F141D7-1DCF-420F-BCB6-673CCF15A9F3}" type="presParOf" srcId="{9D47B753-CA35-4C89-B93E-146D989849F3}" destId="{121DF790-A8F5-4674-B06E-12588C59F0CD}" srcOrd="38" destOrd="0" presId="urn:microsoft.com/office/officeart/2005/8/layout/list1"/>
    <dgm:cxn modelId="{CADDB1CC-5D62-42A0-AB46-D4B15B3EFE8B}" type="presParOf" srcId="{9D47B753-CA35-4C89-B93E-146D989849F3}" destId="{0F5BE910-112D-488E-AC79-E33BEA2B56B8}" srcOrd="39" destOrd="0" presId="urn:microsoft.com/office/officeart/2005/8/layout/list1"/>
    <dgm:cxn modelId="{E221697C-F1F5-4C77-BA80-6BDF1E9B8C2E}" type="presParOf" srcId="{9D47B753-CA35-4C89-B93E-146D989849F3}" destId="{05E736E0-A012-4901-8A71-29926DDA77F3}" srcOrd="40" destOrd="0" presId="urn:microsoft.com/office/officeart/2005/8/layout/list1"/>
    <dgm:cxn modelId="{BE8D11BD-9E2C-43AD-9974-A2BDBD5B477D}" type="presParOf" srcId="{05E736E0-A012-4901-8A71-29926DDA77F3}" destId="{9EDDA99F-7913-4B55-8920-A8B57E55696D}" srcOrd="0" destOrd="0" presId="urn:microsoft.com/office/officeart/2005/8/layout/list1"/>
    <dgm:cxn modelId="{5BD921BF-A779-4768-BFAF-1804C11DBA2E}" type="presParOf" srcId="{05E736E0-A012-4901-8A71-29926DDA77F3}" destId="{A6EB881C-E80C-47DF-95D4-5B108E262D23}" srcOrd="1" destOrd="0" presId="urn:microsoft.com/office/officeart/2005/8/layout/list1"/>
    <dgm:cxn modelId="{64705E41-6649-428D-AADF-6294BE6753FE}" type="presParOf" srcId="{9D47B753-CA35-4C89-B93E-146D989849F3}" destId="{CD7AB4F0-E064-4356-A207-DB4E028CD702}" srcOrd="41" destOrd="0" presId="urn:microsoft.com/office/officeart/2005/8/layout/list1"/>
    <dgm:cxn modelId="{6639AB7A-173C-4F52-B503-9454CC8194AC}" type="presParOf" srcId="{9D47B753-CA35-4C89-B93E-146D989849F3}" destId="{3E2D02F5-091E-4A28-8453-5B7CE5B7ED3F}" srcOrd="42" destOrd="0" presId="urn:microsoft.com/office/officeart/2005/8/layout/list1"/>
    <dgm:cxn modelId="{5E94A7A6-EA5B-462B-9100-BD9D6B3542C1}" type="presParOf" srcId="{9D47B753-CA35-4C89-B93E-146D989849F3}" destId="{E49DB7E3-BA6A-4671-A0E9-4B8DF52E039A}" srcOrd="43" destOrd="0" presId="urn:microsoft.com/office/officeart/2005/8/layout/list1"/>
    <dgm:cxn modelId="{9C6A8421-1388-4C20-ACB3-42C527AB3944}" type="presParOf" srcId="{9D47B753-CA35-4C89-B93E-146D989849F3}" destId="{8589589F-D562-42C7-939C-DDC8FAE6A188}" srcOrd="44" destOrd="0" presId="urn:microsoft.com/office/officeart/2005/8/layout/list1"/>
    <dgm:cxn modelId="{A51D7E65-6DD3-4427-B464-2D4B12E89DE6}" type="presParOf" srcId="{8589589F-D562-42C7-939C-DDC8FAE6A188}" destId="{CED5B6B9-5B5D-4AAE-9050-3D15A020C88B}" srcOrd="0" destOrd="0" presId="urn:microsoft.com/office/officeart/2005/8/layout/list1"/>
    <dgm:cxn modelId="{E699FFC5-E17E-4C63-B99A-9E5C7C32A172}" type="presParOf" srcId="{8589589F-D562-42C7-939C-DDC8FAE6A188}" destId="{CA81916F-5847-45DB-98BB-40343E5EC30F}" srcOrd="1" destOrd="0" presId="urn:microsoft.com/office/officeart/2005/8/layout/list1"/>
    <dgm:cxn modelId="{2A9369F8-A040-429C-B222-2D30DCCC6036}" type="presParOf" srcId="{9D47B753-CA35-4C89-B93E-146D989849F3}" destId="{A4469F86-4E2D-4CCE-A72E-8E192B18E37D}" srcOrd="45" destOrd="0" presId="urn:microsoft.com/office/officeart/2005/8/layout/list1"/>
    <dgm:cxn modelId="{5B213B4A-91A5-491B-B6C4-0EFE9CC531A2}" type="presParOf" srcId="{9D47B753-CA35-4C89-B93E-146D989849F3}" destId="{6B1C7609-375E-465B-87B5-CE4EB23B4FDC}" srcOrd="46"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563B6120-8F4F-48CD-9738-9C022844D53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FF7ACD2-4384-4C28-ABBA-BC280DEF64E8}">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Top 5 sectors receiving highest FDI Equity Inflow during FY 2022-23 are Services Sector, Computers, Trading, Communications &amp; Automobiles</a:t>
          </a:r>
          <a:endParaRPr lang="en-US" sz="1400" dirty="0"/>
        </a:p>
      </dgm:t>
    </dgm:pt>
    <dgm:pt modelId="{D36AD214-6441-4161-8E4F-B7A623955461}" type="parTrans" cxnId="{C3CA4389-2C7E-4ACD-B665-F92D3B798BCB}">
      <dgm:prSet/>
      <dgm:spPr/>
      <dgm:t>
        <a:bodyPr/>
        <a:lstStyle/>
        <a:p>
          <a:endParaRPr lang="en-US"/>
        </a:p>
      </dgm:t>
    </dgm:pt>
    <dgm:pt modelId="{3D70D1C2-EA92-4D18-AB1A-A41D2FC14928}" type="sibTrans" cxnId="{C3CA4389-2C7E-4ACD-B665-F92D3B798BCB}">
      <dgm:prSet/>
      <dgm:spPr/>
      <dgm:t>
        <a:bodyPr/>
        <a:lstStyle/>
        <a:p>
          <a:endParaRPr lang="en-US"/>
        </a:p>
      </dgm:t>
    </dgm:pt>
    <dgm:pt modelId="{F1D01ABB-BCC1-48B9-B106-4C7E88225715}">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b="1" cap="all" smtClean="0">
              <a:latin typeface="Arial Narrow" pitchFamily="34" charset="0"/>
            </a:rPr>
            <a:t>CATEGORY 1:</a:t>
          </a:r>
          <a:r>
            <a:rPr lang="en-US" sz="1400" smtClean="0">
              <a:latin typeface="Arial Narrow" pitchFamily="34" charset="0"/>
            </a:rPr>
            <a:t>100%,FDI Permitted through, Automatic Route</a:t>
          </a:r>
          <a:endParaRPr lang="en-US" sz="1400" dirty="0" smtClean="0">
            <a:latin typeface="Arial Narrow" pitchFamily="34" charset="0"/>
          </a:endParaRPr>
        </a:p>
      </dgm:t>
    </dgm:pt>
    <dgm:pt modelId="{6BF1EC8B-B8D0-4F8D-AE19-1C04ECF79446}" type="parTrans" cxnId="{1CDD47F3-D2FA-44AF-AAF2-8650750CD153}">
      <dgm:prSet/>
      <dgm:spPr/>
      <dgm:t>
        <a:bodyPr/>
        <a:lstStyle/>
        <a:p>
          <a:endParaRPr lang="en-US"/>
        </a:p>
      </dgm:t>
    </dgm:pt>
    <dgm:pt modelId="{A35AF44B-4B36-4734-B33D-D97E8BDE7D98}" type="sibTrans" cxnId="{1CDD47F3-D2FA-44AF-AAF2-8650750CD153}">
      <dgm:prSet/>
      <dgm:spPr/>
      <dgm:t>
        <a:bodyPr/>
        <a:lstStyle/>
        <a:p>
          <a:endParaRPr lang="en-US"/>
        </a:p>
      </dgm:t>
    </dgm:pt>
    <dgm:pt modelId="{9B349D5B-5DE7-49D0-9F9C-C2C1E9475006}">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b="1" cap="all" smtClean="0">
              <a:latin typeface="Arial Narrow" pitchFamily="34" charset="0"/>
            </a:rPr>
            <a:t>CATEGORY 2:UPTO</a:t>
          </a:r>
          <a:r>
            <a:rPr lang="en-US" sz="1400" smtClean="0">
              <a:latin typeface="Arial Narrow" pitchFamily="34" charset="0"/>
            </a:rPr>
            <a:t>100%,FDI Permitted through, Government Route</a:t>
          </a:r>
          <a:endParaRPr lang="en-US" sz="1400" dirty="0" smtClean="0">
            <a:latin typeface="Arial Narrow" pitchFamily="34" charset="0"/>
          </a:endParaRPr>
        </a:p>
      </dgm:t>
    </dgm:pt>
    <dgm:pt modelId="{B4F17CD5-602C-4B90-AD84-F87FDA16703E}" type="parTrans" cxnId="{71D3BEBC-D6E7-4DDF-8425-215A5B8105AE}">
      <dgm:prSet/>
      <dgm:spPr/>
      <dgm:t>
        <a:bodyPr/>
        <a:lstStyle/>
        <a:p>
          <a:endParaRPr lang="en-US"/>
        </a:p>
      </dgm:t>
    </dgm:pt>
    <dgm:pt modelId="{1B71C1D0-4155-4FB7-8541-484C73DA2D8F}" type="sibTrans" cxnId="{71D3BEBC-D6E7-4DDF-8425-215A5B8105AE}">
      <dgm:prSet/>
      <dgm:spPr/>
      <dgm:t>
        <a:bodyPr/>
        <a:lstStyle/>
        <a:p>
          <a:endParaRPr lang="en-US"/>
        </a:p>
      </dgm:t>
    </dgm:pt>
    <dgm:pt modelId="{0DBBAD19-E828-4C82-B258-53E57E37C0E4}">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b="1" cap="all" dirty="0" smtClean="0">
              <a:latin typeface="Arial Narrow" pitchFamily="34" charset="0"/>
            </a:rPr>
            <a:t>CATEGORY 3:UPTO</a:t>
          </a:r>
          <a:r>
            <a:rPr lang="en-US" sz="1400" dirty="0" smtClean="0">
              <a:latin typeface="Arial Narrow" pitchFamily="34" charset="0"/>
            </a:rPr>
            <a:t>100%,FDI Permitted through, Government + Automatic Route</a:t>
          </a:r>
        </a:p>
      </dgm:t>
    </dgm:pt>
    <dgm:pt modelId="{6EFA56F3-795E-49A3-8514-7B9F89B3F23B}" type="parTrans" cxnId="{0C8D0D48-A3D7-42A6-BE45-CB58BCBB24C2}">
      <dgm:prSet/>
      <dgm:spPr/>
      <dgm:t>
        <a:bodyPr/>
        <a:lstStyle/>
        <a:p>
          <a:endParaRPr lang="en-US"/>
        </a:p>
      </dgm:t>
    </dgm:pt>
    <dgm:pt modelId="{FA16B5DD-865A-40F0-8468-5F98DA4493BB}" type="sibTrans" cxnId="{0C8D0D48-A3D7-42A6-BE45-CB58BCBB24C2}">
      <dgm:prSet/>
      <dgm:spPr/>
      <dgm:t>
        <a:bodyPr/>
        <a:lstStyle/>
        <a:p>
          <a:endParaRPr lang="en-US"/>
        </a:p>
      </dgm:t>
    </dgm:pt>
    <dgm:pt modelId="{20B6CC62-BCEF-4757-9D71-B8134A15D64D}">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b="1" smtClean="0">
              <a:latin typeface="Arial Narrow" pitchFamily="34" charset="0"/>
            </a:rPr>
            <a:t>Automatic Route:</a:t>
          </a:r>
          <a:r>
            <a:rPr lang="en-US" sz="1400" smtClean="0">
              <a:latin typeface="Arial Narrow" pitchFamily="34" charset="0"/>
            </a:rPr>
            <a:t>Under the Automatic Route, the non-resident investor or the Indian company does not require any approval from Government of India for the investment</a:t>
          </a:r>
          <a:endParaRPr lang="en-US" sz="1400"/>
        </a:p>
      </dgm:t>
    </dgm:pt>
    <dgm:pt modelId="{BD9C850E-821A-4733-94B2-86671C6E4C14}" type="parTrans" cxnId="{AAB4FCD9-DDF6-4329-9E39-C75D4EAF583A}">
      <dgm:prSet/>
      <dgm:spPr/>
      <dgm:t>
        <a:bodyPr/>
        <a:lstStyle/>
        <a:p>
          <a:endParaRPr lang="en-US"/>
        </a:p>
      </dgm:t>
    </dgm:pt>
    <dgm:pt modelId="{70A377DF-6C09-41D2-93EE-CF6E94BAD98B}" type="sibTrans" cxnId="{AAB4FCD9-DDF6-4329-9E39-C75D4EAF583A}">
      <dgm:prSet/>
      <dgm:spPr/>
      <dgm:t>
        <a:bodyPr/>
        <a:lstStyle/>
        <a:p>
          <a:endParaRPr lang="en-US"/>
        </a:p>
      </dgm:t>
    </dgm:pt>
    <dgm:pt modelId="{D58C801C-2A11-43C8-A63B-B94165BBC8FE}">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b="1" smtClean="0">
              <a:latin typeface="Arial Narrow" pitchFamily="34" charset="0"/>
            </a:rPr>
            <a:t>Government Route:</a:t>
          </a:r>
          <a:r>
            <a:rPr lang="en-US" sz="1400" smtClean="0">
              <a:latin typeface="Arial Narrow" pitchFamily="34" charset="0"/>
            </a:rPr>
            <a:t>Under the Government Route, prior to investment, approval from the Government of India is required. </a:t>
          </a:r>
          <a:endParaRPr lang="en-US" sz="1400"/>
        </a:p>
      </dgm:t>
    </dgm:pt>
    <dgm:pt modelId="{7E6CBEE8-9E19-4FAF-A56E-D4A52FA1D908}" type="parTrans" cxnId="{943DEDB5-0D64-4282-A73A-0AB3A4571A68}">
      <dgm:prSet/>
      <dgm:spPr/>
      <dgm:t>
        <a:bodyPr/>
        <a:lstStyle/>
        <a:p>
          <a:endParaRPr lang="en-US"/>
        </a:p>
      </dgm:t>
    </dgm:pt>
    <dgm:pt modelId="{121FC486-4CA4-47E1-A903-E938E231CA1E}" type="sibTrans" cxnId="{943DEDB5-0D64-4282-A73A-0AB3A4571A68}">
      <dgm:prSet/>
      <dgm:spPr/>
      <dgm:t>
        <a:bodyPr/>
        <a:lstStyle/>
        <a:p>
          <a:endParaRPr lang="en-US"/>
        </a:p>
      </dgm:t>
    </dgm:pt>
    <dgm:pt modelId="{20E62A0E-A7DE-44B4-912F-F72BDBDA6118}" type="pres">
      <dgm:prSet presAssocID="{563B6120-8F4F-48CD-9738-9C022844D532}" presName="linear" presStyleCnt="0">
        <dgm:presLayoutVars>
          <dgm:dir/>
          <dgm:animLvl val="lvl"/>
          <dgm:resizeHandles val="exact"/>
        </dgm:presLayoutVars>
      </dgm:prSet>
      <dgm:spPr/>
      <dgm:t>
        <a:bodyPr/>
        <a:lstStyle/>
        <a:p>
          <a:endParaRPr lang="en-US"/>
        </a:p>
      </dgm:t>
    </dgm:pt>
    <dgm:pt modelId="{E45416A7-F0B3-49E2-B31C-252883C3DF60}" type="pres">
      <dgm:prSet presAssocID="{8FF7ACD2-4384-4C28-ABBA-BC280DEF64E8}" presName="parentLin" presStyleCnt="0"/>
      <dgm:spPr/>
    </dgm:pt>
    <dgm:pt modelId="{D00913A8-A577-411B-BB95-40A4E2D48AEC}" type="pres">
      <dgm:prSet presAssocID="{8FF7ACD2-4384-4C28-ABBA-BC280DEF64E8}" presName="parentLeftMargin" presStyleLbl="node1" presStyleIdx="0" presStyleCnt="6"/>
      <dgm:spPr/>
      <dgm:t>
        <a:bodyPr/>
        <a:lstStyle/>
        <a:p>
          <a:endParaRPr lang="en-US"/>
        </a:p>
      </dgm:t>
    </dgm:pt>
    <dgm:pt modelId="{55C14CAD-CD0C-4FA5-989E-9CE3570E573E}" type="pres">
      <dgm:prSet presAssocID="{8FF7ACD2-4384-4C28-ABBA-BC280DEF64E8}" presName="parentText" presStyleLbl="node1" presStyleIdx="0" presStyleCnt="6">
        <dgm:presLayoutVars>
          <dgm:chMax val="0"/>
          <dgm:bulletEnabled val="1"/>
        </dgm:presLayoutVars>
      </dgm:prSet>
      <dgm:spPr/>
      <dgm:t>
        <a:bodyPr/>
        <a:lstStyle/>
        <a:p>
          <a:endParaRPr lang="en-US"/>
        </a:p>
      </dgm:t>
    </dgm:pt>
    <dgm:pt modelId="{C26DBC6C-DBE7-4FC0-BF10-097D336F6ACD}" type="pres">
      <dgm:prSet presAssocID="{8FF7ACD2-4384-4C28-ABBA-BC280DEF64E8}" presName="negativeSpace" presStyleCnt="0"/>
      <dgm:spPr/>
    </dgm:pt>
    <dgm:pt modelId="{611ECAA0-84E8-47DD-B421-891802750820}" type="pres">
      <dgm:prSet presAssocID="{8FF7ACD2-4384-4C28-ABBA-BC280DEF64E8}" presName="childText" presStyleLbl="conFgAcc1" presStyleIdx="0" presStyleCnt="6">
        <dgm:presLayoutVars>
          <dgm:bulletEnabled val="1"/>
        </dgm:presLayoutVars>
      </dgm:prSet>
      <dgm:spPr/>
    </dgm:pt>
    <dgm:pt modelId="{184CF2D0-3906-4823-9B81-5005A1412B95}" type="pres">
      <dgm:prSet presAssocID="{3D70D1C2-EA92-4D18-AB1A-A41D2FC14928}" presName="spaceBetweenRectangles" presStyleCnt="0"/>
      <dgm:spPr/>
    </dgm:pt>
    <dgm:pt modelId="{D6DA23DE-3E05-44D6-B7A3-4E63405397BE}" type="pres">
      <dgm:prSet presAssocID="{F1D01ABB-BCC1-48B9-B106-4C7E88225715}" presName="parentLin" presStyleCnt="0"/>
      <dgm:spPr/>
    </dgm:pt>
    <dgm:pt modelId="{B2AD7138-60E5-4331-B18B-C71568908A56}" type="pres">
      <dgm:prSet presAssocID="{F1D01ABB-BCC1-48B9-B106-4C7E88225715}" presName="parentLeftMargin" presStyleLbl="node1" presStyleIdx="0" presStyleCnt="6"/>
      <dgm:spPr/>
      <dgm:t>
        <a:bodyPr/>
        <a:lstStyle/>
        <a:p>
          <a:endParaRPr lang="en-US"/>
        </a:p>
      </dgm:t>
    </dgm:pt>
    <dgm:pt modelId="{8F17F5AA-9327-4B4D-89AE-6B855FDD23DA}" type="pres">
      <dgm:prSet presAssocID="{F1D01ABB-BCC1-48B9-B106-4C7E88225715}" presName="parentText" presStyleLbl="node1" presStyleIdx="1" presStyleCnt="6">
        <dgm:presLayoutVars>
          <dgm:chMax val="0"/>
          <dgm:bulletEnabled val="1"/>
        </dgm:presLayoutVars>
      </dgm:prSet>
      <dgm:spPr/>
      <dgm:t>
        <a:bodyPr/>
        <a:lstStyle/>
        <a:p>
          <a:endParaRPr lang="en-US"/>
        </a:p>
      </dgm:t>
    </dgm:pt>
    <dgm:pt modelId="{9767159B-3905-40E8-8C3D-0FC8E413C01F}" type="pres">
      <dgm:prSet presAssocID="{F1D01ABB-BCC1-48B9-B106-4C7E88225715}" presName="negativeSpace" presStyleCnt="0"/>
      <dgm:spPr/>
    </dgm:pt>
    <dgm:pt modelId="{378F81E6-DFDF-47D2-BA04-E85293793B7B}" type="pres">
      <dgm:prSet presAssocID="{F1D01ABB-BCC1-48B9-B106-4C7E88225715}" presName="childText" presStyleLbl="conFgAcc1" presStyleIdx="1" presStyleCnt="6">
        <dgm:presLayoutVars>
          <dgm:bulletEnabled val="1"/>
        </dgm:presLayoutVars>
      </dgm:prSet>
      <dgm:spPr/>
    </dgm:pt>
    <dgm:pt modelId="{D3138F5B-866B-4F6E-92A3-92E7B0DB2D79}" type="pres">
      <dgm:prSet presAssocID="{A35AF44B-4B36-4734-B33D-D97E8BDE7D98}" presName="spaceBetweenRectangles" presStyleCnt="0"/>
      <dgm:spPr/>
    </dgm:pt>
    <dgm:pt modelId="{30A6943F-CCCF-42FA-851A-D337C56F0492}" type="pres">
      <dgm:prSet presAssocID="{9B349D5B-5DE7-49D0-9F9C-C2C1E9475006}" presName="parentLin" presStyleCnt="0"/>
      <dgm:spPr/>
    </dgm:pt>
    <dgm:pt modelId="{3DD5DB2E-A791-4FE8-BB89-981FD76067B2}" type="pres">
      <dgm:prSet presAssocID="{9B349D5B-5DE7-49D0-9F9C-C2C1E9475006}" presName="parentLeftMargin" presStyleLbl="node1" presStyleIdx="1" presStyleCnt="6"/>
      <dgm:spPr/>
      <dgm:t>
        <a:bodyPr/>
        <a:lstStyle/>
        <a:p>
          <a:endParaRPr lang="en-US"/>
        </a:p>
      </dgm:t>
    </dgm:pt>
    <dgm:pt modelId="{F0B3AA6F-238A-45D5-9A7D-F4AC48E3C03C}" type="pres">
      <dgm:prSet presAssocID="{9B349D5B-5DE7-49D0-9F9C-C2C1E9475006}" presName="parentText" presStyleLbl="node1" presStyleIdx="2" presStyleCnt="6">
        <dgm:presLayoutVars>
          <dgm:chMax val="0"/>
          <dgm:bulletEnabled val="1"/>
        </dgm:presLayoutVars>
      </dgm:prSet>
      <dgm:spPr/>
      <dgm:t>
        <a:bodyPr/>
        <a:lstStyle/>
        <a:p>
          <a:endParaRPr lang="en-US"/>
        </a:p>
      </dgm:t>
    </dgm:pt>
    <dgm:pt modelId="{27CFE4F4-4B5D-404C-85C6-94EC6312B8B5}" type="pres">
      <dgm:prSet presAssocID="{9B349D5B-5DE7-49D0-9F9C-C2C1E9475006}" presName="negativeSpace" presStyleCnt="0"/>
      <dgm:spPr/>
    </dgm:pt>
    <dgm:pt modelId="{07923B45-3B74-43BA-A48F-946FA72C2D08}" type="pres">
      <dgm:prSet presAssocID="{9B349D5B-5DE7-49D0-9F9C-C2C1E9475006}" presName="childText" presStyleLbl="conFgAcc1" presStyleIdx="2" presStyleCnt="6">
        <dgm:presLayoutVars>
          <dgm:bulletEnabled val="1"/>
        </dgm:presLayoutVars>
      </dgm:prSet>
      <dgm:spPr/>
    </dgm:pt>
    <dgm:pt modelId="{1AE4AE55-197B-4E48-ADC6-08F086EEF1AC}" type="pres">
      <dgm:prSet presAssocID="{1B71C1D0-4155-4FB7-8541-484C73DA2D8F}" presName="spaceBetweenRectangles" presStyleCnt="0"/>
      <dgm:spPr/>
    </dgm:pt>
    <dgm:pt modelId="{41500DF3-AB73-489C-96B8-AB147FCC3190}" type="pres">
      <dgm:prSet presAssocID="{0DBBAD19-E828-4C82-B258-53E57E37C0E4}" presName="parentLin" presStyleCnt="0"/>
      <dgm:spPr/>
    </dgm:pt>
    <dgm:pt modelId="{64CB230F-DAA1-41FA-9B68-16D27A8C6D22}" type="pres">
      <dgm:prSet presAssocID="{0DBBAD19-E828-4C82-B258-53E57E37C0E4}" presName="parentLeftMargin" presStyleLbl="node1" presStyleIdx="2" presStyleCnt="6"/>
      <dgm:spPr/>
      <dgm:t>
        <a:bodyPr/>
        <a:lstStyle/>
        <a:p>
          <a:endParaRPr lang="en-US"/>
        </a:p>
      </dgm:t>
    </dgm:pt>
    <dgm:pt modelId="{50313C1F-5CC3-44D3-A834-9368E6F74BE1}" type="pres">
      <dgm:prSet presAssocID="{0DBBAD19-E828-4C82-B258-53E57E37C0E4}" presName="parentText" presStyleLbl="node1" presStyleIdx="3" presStyleCnt="6">
        <dgm:presLayoutVars>
          <dgm:chMax val="0"/>
          <dgm:bulletEnabled val="1"/>
        </dgm:presLayoutVars>
      </dgm:prSet>
      <dgm:spPr/>
      <dgm:t>
        <a:bodyPr/>
        <a:lstStyle/>
        <a:p>
          <a:endParaRPr lang="en-US"/>
        </a:p>
      </dgm:t>
    </dgm:pt>
    <dgm:pt modelId="{821A59EC-A858-47E4-B70F-0E77005F116B}" type="pres">
      <dgm:prSet presAssocID="{0DBBAD19-E828-4C82-B258-53E57E37C0E4}" presName="negativeSpace" presStyleCnt="0"/>
      <dgm:spPr/>
    </dgm:pt>
    <dgm:pt modelId="{8C3BB825-5EC1-455C-BCE9-4E599E266BC2}" type="pres">
      <dgm:prSet presAssocID="{0DBBAD19-E828-4C82-B258-53E57E37C0E4}" presName="childText" presStyleLbl="conFgAcc1" presStyleIdx="3" presStyleCnt="6">
        <dgm:presLayoutVars>
          <dgm:bulletEnabled val="1"/>
        </dgm:presLayoutVars>
      </dgm:prSet>
      <dgm:spPr/>
    </dgm:pt>
    <dgm:pt modelId="{03CF45E3-136D-4C82-BB89-0B6423CB3668}" type="pres">
      <dgm:prSet presAssocID="{FA16B5DD-865A-40F0-8468-5F98DA4493BB}" presName="spaceBetweenRectangles" presStyleCnt="0"/>
      <dgm:spPr/>
    </dgm:pt>
    <dgm:pt modelId="{FD5B7E84-4BDE-48A3-98B0-73F7C42D1D80}" type="pres">
      <dgm:prSet presAssocID="{20B6CC62-BCEF-4757-9D71-B8134A15D64D}" presName="parentLin" presStyleCnt="0"/>
      <dgm:spPr/>
    </dgm:pt>
    <dgm:pt modelId="{38DE79C8-9088-4E02-92F7-1CD4CD701A65}" type="pres">
      <dgm:prSet presAssocID="{20B6CC62-BCEF-4757-9D71-B8134A15D64D}" presName="parentLeftMargin" presStyleLbl="node1" presStyleIdx="3" presStyleCnt="6"/>
      <dgm:spPr/>
      <dgm:t>
        <a:bodyPr/>
        <a:lstStyle/>
        <a:p>
          <a:endParaRPr lang="en-US"/>
        </a:p>
      </dgm:t>
    </dgm:pt>
    <dgm:pt modelId="{57004B8E-90F1-4469-BEED-D000EDC457CA}" type="pres">
      <dgm:prSet presAssocID="{20B6CC62-BCEF-4757-9D71-B8134A15D64D}" presName="parentText" presStyleLbl="node1" presStyleIdx="4" presStyleCnt="6">
        <dgm:presLayoutVars>
          <dgm:chMax val="0"/>
          <dgm:bulletEnabled val="1"/>
        </dgm:presLayoutVars>
      </dgm:prSet>
      <dgm:spPr/>
      <dgm:t>
        <a:bodyPr/>
        <a:lstStyle/>
        <a:p>
          <a:endParaRPr lang="en-US"/>
        </a:p>
      </dgm:t>
    </dgm:pt>
    <dgm:pt modelId="{35761A21-CE21-43B9-93D9-8F7D1CA5A7C2}" type="pres">
      <dgm:prSet presAssocID="{20B6CC62-BCEF-4757-9D71-B8134A15D64D}" presName="negativeSpace" presStyleCnt="0"/>
      <dgm:spPr/>
    </dgm:pt>
    <dgm:pt modelId="{C9302C32-8B1F-4C22-AF67-817476200977}" type="pres">
      <dgm:prSet presAssocID="{20B6CC62-BCEF-4757-9D71-B8134A15D64D}" presName="childText" presStyleLbl="conFgAcc1" presStyleIdx="4" presStyleCnt="6">
        <dgm:presLayoutVars>
          <dgm:bulletEnabled val="1"/>
        </dgm:presLayoutVars>
      </dgm:prSet>
      <dgm:spPr/>
    </dgm:pt>
    <dgm:pt modelId="{402157E1-5BFF-41A6-BB3B-A0F5FC099234}" type="pres">
      <dgm:prSet presAssocID="{70A377DF-6C09-41D2-93EE-CF6E94BAD98B}" presName="spaceBetweenRectangles" presStyleCnt="0"/>
      <dgm:spPr/>
    </dgm:pt>
    <dgm:pt modelId="{198D16D1-EDE3-47D0-A867-83EB7B57328C}" type="pres">
      <dgm:prSet presAssocID="{D58C801C-2A11-43C8-A63B-B94165BBC8FE}" presName="parentLin" presStyleCnt="0"/>
      <dgm:spPr/>
    </dgm:pt>
    <dgm:pt modelId="{5EE6BE13-20C1-48F4-9C8C-66327F20AAAA}" type="pres">
      <dgm:prSet presAssocID="{D58C801C-2A11-43C8-A63B-B94165BBC8FE}" presName="parentLeftMargin" presStyleLbl="node1" presStyleIdx="4" presStyleCnt="6"/>
      <dgm:spPr/>
      <dgm:t>
        <a:bodyPr/>
        <a:lstStyle/>
        <a:p>
          <a:endParaRPr lang="en-US"/>
        </a:p>
      </dgm:t>
    </dgm:pt>
    <dgm:pt modelId="{E6A38FF6-1DB8-4E5F-A2FB-652AB56C2025}" type="pres">
      <dgm:prSet presAssocID="{D58C801C-2A11-43C8-A63B-B94165BBC8FE}" presName="parentText" presStyleLbl="node1" presStyleIdx="5" presStyleCnt="6">
        <dgm:presLayoutVars>
          <dgm:chMax val="0"/>
          <dgm:bulletEnabled val="1"/>
        </dgm:presLayoutVars>
      </dgm:prSet>
      <dgm:spPr/>
      <dgm:t>
        <a:bodyPr/>
        <a:lstStyle/>
        <a:p>
          <a:endParaRPr lang="en-US"/>
        </a:p>
      </dgm:t>
    </dgm:pt>
    <dgm:pt modelId="{02FB357A-858F-480D-A615-14A4AEC21780}" type="pres">
      <dgm:prSet presAssocID="{D58C801C-2A11-43C8-A63B-B94165BBC8FE}" presName="negativeSpace" presStyleCnt="0"/>
      <dgm:spPr/>
    </dgm:pt>
    <dgm:pt modelId="{9FA9A0E1-DEBC-452F-966E-125C4AC9BB9C}" type="pres">
      <dgm:prSet presAssocID="{D58C801C-2A11-43C8-A63B-B94165BBC8FE}" presName="childText" presStyleLbl="conFgAcc1" presStyleIdx="5" presStyleCnt="6">
        <dgm:presLayoutVars>
          <dgm:bulletEnabled val="1"/>
        </dgm:presLayoutVars>
      </dgm:prSet>
      <dgm:spPr/>
    </dgm:pt>
  </dgm:ptLst>
  <dgm:cxnLst>
    <dgm:cxn modelId="{1CDD47F3-D2FA-44AF-AAF2-8650750CD153}" srcId="{563B6120-8F4F-48CD-9738-9C022844D532}" destId="{F1D01ABB-BCC1-48B9-B106-4C7E88225715}" srcOrd="1" destOrd="0" parTransId="{6BF1EC8B-B8D0-4F8D-AE19-1C04ECF79446}" sibTransId="{A35AF44B-4B36-4734-B33D-D97E8BDE7D98}"/>
    <dgm:cxn modelId="{2B8D72ED-E2F7-463B-A647-A3668FABBC42}" type="presOf" srcId="{20B6CC62-BCEF-4757-9D71-B8134A15D64D}" destId="{38DE79C8-9088-4E02-92F7-1CD4CD701A65}" srcOrd="0" destOrd="0" presId="urn:microsoft.com/office/officeart/2005/8/layout/list1"/>
    <dgm:cxn modelId="{71D3BEBC-D6E7-4DDF-8425-215A5B8105AE}" srcId="{563B6120-8F4F-48CD-9738-9C022844D532}" destId="{9B349D5B-5DE7-49D0-9F9C-C2C1E9475006}" srcOrd="2" destOrd="0" parTransId="{B4F17CD5-602C-4B90-AD84-F87FDA16703E}" sibTransId="{1B71C1D0-4155-4FB7-8541-484C73DA2D8F}"/>
    <dgm:cxn modelId="{987D4758-555C-46EE-9352-9A48A92BEE94}" type="presOf" srcId="{563B6120-8F4F-48CD-9738-9C022844D532}" destId="{20E62A0E-A7DE-44B4-912F-F72BDBDA6118}" srcOrd="0" destOrd="0" presId="urn:microsoft.com/office/officeart/2005/8/layout/list1"/>
    <dgm:cxn modelId="{C3CA4389-2C7E-4ACD-B665-F92D3B798BCB}" srcId="{563B6120-8F4F-48CD-9738-9C022844D532}" destId="{8FF7ACD2-4384-4C28-ABBA-BC280DEF64E8}" srcOrd="0" destOrd="0" parTransId="{D36AD214-6441-4161-8E4F-B7A623955461}" sibTransId="{3D70D1C2-EA92-4D18-AB1A-A41D2FC14928}"/>
    <dgm:cxn modelId="{AAB4FCD9-DDF6-4329-9E39-C75D4EAF583A}" srcId="{563B6120-8F4F-48CD-9738-9C022844D532}" destId="{20B6CC62-BCEF-4757-9D71-B8134A15D64D}" srcOrd="4" destOrd="0" parTransId="{BD9C850E-821A-4733-94B2-86671C6E4C14}" sibTransId="{70A377DF-6C09-41D2-93EE-CF6E94BAD98B}"/>
    <dgm:cxn modelId="{32B4D2C8-8552-499C-BC62-796087C4DE4F}" type="presOf" srcId="{D58C801C-2A11-43C8-A63B-B94165BBC8FE}" destId="{E6A38FF6-1DB8-4E5F-A2FB-652AB56C2025}" srcOrd="1" destOrd="0" presId="urn:microsoft.com/office/officeart/2005/8/layout/list1"/>
    <dgm:cxn modelId="{651D3BF3-A474-45E1-8E17-A521858FFF7F}" type="presOf" srcId="{0DBBAD19-E828-4C82-B258-53E57E37C0E4}" destId="{50313C1F-5CC3-44D3-A834-9368E6F74BE1}" srcOrd="1" destOrd="0" presId="urn:microsoft.com/office/officeart/2005/8/layout/list1"/>
    <dgm:cxn modelId="{8F6FBCD1-9B79-4BF7-A309-2C083372897F}" type="presOf" srcId="{0DBBAD19-E828-4C82-B258-53E57E37C0E4}" destId="{64CB230F-DAA1-41FA-9B68-16D27A8C6D22}" srcOrd="0" destOrd="0" presId="urn:microsoft.com/office/officeart/2005/8/layout/list1"/>
    <dgm:cxn modelId="{1234FF00-30FD-4E81-814C-34DDFB0B264A}" type="presOf" srcId="{20B6CC62-BCEF-4757-9D71-B8134A15D64D}" destId="{57004B8E-90F1-4469-BEED-D000EDC457CA}" srcOrd="1" destOrd="0" presId="urn:microsoft.com/office/officeart/2005/8/layout/list1"/>
    <dgm:cxn modelId="{DFEABC0C-D196-4B11-8178-2203B5AC19F6}" type="presOf" srcId="{8FF7ACD2-4384-4C28-ABBA-BC280DEF64E8}" destId="{D00913A8-A577-411B-BB95-40A4E2D48AEC}" srcOrd="0" destOrd="0" presId="urn:microsoft.com/office/officeart/2005/8/layout/list1"/>
    <dgm:cxn modelId="{0CC3983B-795A-49C1-96FD-D751C082934D}" type="presOf" srcId="{F1D01ABB-BCC1-48B9-B106-4C7E88225715}" destId="{B2AD7138-60E5-4331-B18B-C71568908A56}" srcOrd="0" destOrd="0" presId="urn:microsoft.com/office/officeart/2005/8/layout/list1"/>
    <dgm:cxn modelId="{0C8D0D48-A3D7-42A6-BE45-CB58BCBB24C2}" srcId="{563B6120-8F4F-48CD-9738-9C022844D532}" destId="{0DBBAD19-E828-4C82-B258-53E57E37C0E4}" srcOrd="3" destOrd="0" parTransId="{6EFA56F3-795E-49A3-8514-7B9F89B3F23B}" sibTransId="{FA16B5DD-865A-40F0-8468-5F98DA4493BB}"/>
    <dgm:cxn modelId="{3C08EF6E-C1ED-43BA-835C-004914E73498}" type="presOf" srcId="{D58C801C-2A11-43C8-A63B-B94165BBC8FE}" destId="{5EE6BE13-20C1-48F4-9C8C-66327F20AAAA}" srcOrd="0" destOrd="0" presId="urn:microsoft.com/office/officeart/2005/8/layout/list1"/>
    <dgm:cxn modelId="{943DEDB5-0D64-4282-A73A-0AB3A4571A68}" srcId="{563B6120-8F4F-48CD-9738-9C022844D532}" destId="{D58C801C-2A11-43C8-A63B-B94165BBC8FE}" srcOrd="5" destOrd="0" parTransId="{7E6CBEE8-9E19-4FAF-A56E-D4A52FA1D908}" sibTransId="{121FC486-4CA4-47E1-A903-E938E231CA1E}"/>
    <dgm:cxn modelId="{63171576-504A-47A8-8C87-68CA16787B9F}" type="presOf" srcId="{F1D01ABB-BCC1-48B9-B106-4C7E88225715}" destId="{8F17F5AA-9327-4B4D-89AE-6B855FDD23DA}" srcOrd="1" destOrd="0" presId="urn:microsoft.com/office/officeart/2005/8/layout/list1"/>
    <dgm:cxn modelId="{2D095E84-11E5-4DF8-9214-76C7AD908388}" type="presOf" srcId="{9B349D5B-5DE7-49D0-9F9C-C2C1E9475006}" destId="{F0B3AA6F-238A-45D5-9A7D-F4AC48E3C03C}" srcOrd="1" destOrd="0" presId="urn:microsoft.com/office/officeart/2005/8/layout/list1"/>
    <dgm:cxn modelId="{8C079994-849A-4612-A223-158E1EF098D4}" type="presOf" srcId="{9B349D5B-5DE7-49D0-9F9C-C2C1E9475006}" destId="{3DD5DB2E-A791-4FE8-BB89-981FD76067B2}" srcOrd="0" destOrd="0" presId="urn:microsoft.com/office/officeart/2005/8/layout/list1"/>
    <dgm:cxn modelId="{402930DC-884E-44DB-861D-BE0F7045E845}" type="presOf" srcId="{8FF7ACD2-4384-4C28-ABBA-BC280DEF64E8}" destId="{55C14CAD-CD0C-4FA5-989E-9CE3570E573E}" srcOrd="1" destOrd="0" presId="urn:microsoft.com/office/officeart/2005/8/layout/list1"/>
    <dgm:cxn modelId="{7027DE4B-BD21-44E0-8A4F-702F4DF69EC4}" type="presParOf" srcId="{20E62A0E-A7DE-44B4-912F-F72BDBDA6118}" destId="{E45416A7-F0B3-49E2-B31C-252883C3DF60}" srcOrd="0" destOrd="0" presId="urn:microsoft.com/office/officeart/2005/8/layout/list1"/>
    <dgm:cxn modelId="{7653243B-02CE-4B83-8BB5-10422A291FC9}" type="presParOf" srcId="{E45416A7-F0B3-49E2-B31C-252883C3DF60}" destId="{D00913A8-A577-411B-BB95-40A4E2D48AEC}" srcOrd="0" destOrd="0" presId="urn:microsoft.com/office/officeart/2005/8/layout/list1"/>
    <dgm:cxn modelId="{4DE539CB-5ACD-48FF-A92C-CEDF8E11D986}" type="presParOf" srcId="{E45416A7-F0B3-49E2-B31C-252883C3DF60}" destId="{55C14CAD-CD0C-4FA5-989E-9CE3570E573E}" srcOrd="1" destOrd="0" presId="urn:microsoft.com/office/officeart/2005/8/layout/list1"/>
    <dgm:cxn modelId="{CEC8E23C-6284-4C40-B63D-7572DC5C0276}" type="presParOf" srcId="{20E62A0E-A7DE-44B4-912F-F72BDBDA6118}" destId="{C26DBC6C-DBE7-4FC0-BF10-097D336F6ACD}" srcOrd="1" destOrd="0" presId="urn:microsoft.com/office/officeart/2005/8/layout/list1"/>
    <dgm:cxn modelId="{0157DA8C-04AF-4F63-AF21-727749A2AC49}" type="presParOf" srcId="{20E62A0E-A7DE-44B4-912F-F72BDBDA6118}" destId="{611ECAA0-84E8-47DD-B421-891802750820}" srcOrd="2" destOrd="0" presId="urn:microsoft.com/office/officeart/2005/8/layout/list1"/>
    <dgm:cxn modelId="{1ECE2264-0A75-4227-BE04-AD36AB7A3269}" type="presParOf" srcId="{20E62A0E-A7DE-44B4-912F-F72BDBDA6118}" destId="{184CF2D0-3906-4823-9B81-5005A1412B95}" srcOrd="3" destOrd="0" presId="urn:microsoft.com/office/officeart/2005/8/layout/list1"/>
    <dgm:cxn modelId="{394D1896-6CAD-476D-A1BC-FF8F717803BB}" type="presParOf" srcId="{20E62A0E-A7DE-44B4-912F-F72BDBDA6118}" destId="{D6DA23DE-3E05-44D6-B7A3-4E63405397BE}" srcOrd="4" destOrd="0" presId="urn:microsoft.com/office/officeart/2005/8/layout/list1"/>
    <dgm:cxn modelId="{54162233-F8B7-4869-ADD7-F01D1EF2D1BD}" type="presParOf" srcId="{D6DA23DE-3E05-44D6-B7A3-4E63405397BE}" destId="{B2AD7138-60E5-4331-B18B-C71568908A56}" srcOrd="0" destOrd="0" presId="urn:microsoft.com/office/officeart/2005/8/layout/list1"/>
    <dgm:cxn modelId="{C9716126-A5EC-492D-9D7E-C21C1F3434B7}" type="presParOf" srcId="{D6DA23DE-3E05-44D6-B7A3-4E63405397BE}" destId="{8F17F5AA-9327-4B4D-89AE-6B855FDD23DA}" srcOrd="1" destOrd="0" presId="urn:microsoft.com/office/officeart/2005/8/layout/list1"/>
    <dgm:cxn modelId="{52DA6F65-B368-45E3-A490-87E60EFB13A2}" type="presParOf" srcId="{20E62A0E-A7DE-44B4-912F-F72BDBDA6118}" destId="{9767159B-3905-40E8-8C3D-0FC8E413C01F}" srcOrd="5" destOrd="0" presId="urn:microsoft.com/office/officeart/2005/8/layout/list1"/>
    <dgm:cxn modelId="{AE8CBD8B-4C19-4B36-ABAD-D54F183AC3B3}" type="presParOf" srcId="{20E62A0E-A7DE-44B4-912F-F72BDBDA6118}" destId="{378F81E6-DFDF-47D2-BA04-E85293793B7B}" srcOrd="6" destOrd="0" presId="urn:microsoft.com/office/officeart/2005/8/layout/list1"/>
    <dgm:cxn modelId="{1CB485CE-C18A-48BE-9C02-509C387344BA}" type="presParOf" srcId="{20E62A0E-A7DE-44B4-912F-F72BDBDA6118}" destId="{D3138F5B-866B-4F6E-92A3-92E7B0DB2D79}" srcOrd="7" destOrd="0" presId="urn:microsoft.com/office/officeart/2005/8/layout/list1"/>
    <dgm:cxn modelId="{B4BC4930-8EBB-4F4A-9328-0D44683295D1}" type="presParOf" srcId="{20E62A0E-A7DE-44B4-912F-F72BDBDA6118}" destId="{30A6943F-CCCF-42FA-851A-D337C56F0492}" srcOrd="8" destOrd="0" presId="urn:microsoft.com/office/officeart/2005/8/layout/list1"/>
    <dgm:cxn modelId="{1D36246B-A237-4605-AA31-B68CD7F93F28}" type="presParOf" srcId="{30A6943F-CCCF-42FA-851A-D337C56F0492}" destId="{3DD5DB2E-A791-4FE8-BB89-981FD76067B2}" srcOrd="0" destOrd="0" presId="urn:microsoft.com/office/officeart/2005/8/layout/list1"/>
    <dgm:cxn modelId="{99F73834-E4B4-497F-9027-8CCD67A17B88}" type="presParOf" srcId="{30A6943F-CCCF-42FA-851A-D337C56F0492}" destId="{F0B3AA6F-238A-45D5-9A7D-F4AC48E3C03C}" srcOrd="1" destOrd="0" presId="urn:microsoft.com/office/officeart/2005/8/layout/list1"/>
    <dgm:cxn modelId="{E18DF340-EF3B-4BF9-8FA0-B2058E3B02B7}" type="presParOf" srcId="{20E62A0E-A7DE-44B4-912F-F72BDBDA6118}" destId="{27CFE4F4-4B5D-404C-85C6-94EC6312B8B5}" srcOrd="9" destOrd="0" presId="urn:microsoft.com/office/officeart/2005/8/layout/list1"/>
    <dgm:cxn modelId="{225693B8-727C-4F78-B3EB-18496DE08ED2}" type="presParOf" srcId="{20E62A0E-A7DE-44B4-912F-F72BDBDA6118}" destId="{07923B45-3B74-43BA-A48F-946FA72C2D08}" srcOrd="10" destOrd="0" presId="urn:microsoft.com/office/officeart/2005/8/layout/list1"/>
    <dgm:cxn modelId="{D09FA9B3-9E96-43EB-A2EF-366514EEA72A}" type="presParOf" srcId="{20E62A0E-A7DE-44B4-912F-F72BDBDA6118}" destId="{1AE4AE55-197B-4E48-ADC6-08F086EEF1AC}" srcOrd="11" destOrd="0" presId="urn:microsoft.com/office/officeart/2005/8/layout/list1"/>
    <dgm:cxn modelId="{51C945DD-C985-4B60-9A43-D012B1E68F92}" type="presParOf" srcId="{20E62A0E-A7DE-44B4-912F-F72BDBDA6118}" destId="{41500DF3-AB73-489C-96B8-AB147FCC3190}" srcOrd="12" destOrd="0" presId="urn:microsoft.com/office/officeart/2005/8/layout/list1"/>
    <dgm:cxn modelId="{BA56E4F5-AAB5-4918-9CA6-BCDAF93FC58A}" type="presParOf" srcId="{41500DF3-AB73-489C-96B8-AB147FCC3190}" destId="{64CB230F-DAA1-41FA-9B68-16D27A8C6D22}" srcOrd="0" destOrd="0" presId="urn:microsoft.com/office/officeart/2005/8/layout/list1"/>
    <dgm:cxn modelId="{EDEBF016-8AD8-4283-A8A7-F282F3D9A7EC}" type="presParOf" srcId="{41500DF3-AB73-489C-96B8-AB147FCC3190}" destId="{50313C1F-5CC3-44D3-A834-9368E6F74BE1}" srcOrd="1" destOrd="0" presId="urn:microsoft.com/office/officeart/2005/8/layout/list1"/>
    <dgm:cxn modelId="{E7D232AE-742C-43A0-B839-CB20A4C3EC17}" type="presParOf" srcId="{20E62A0E-A7DE-44B4-912F-F72BDBDA6118}" destId="{821A59EC-A858-47E4-B70F-0E77005F116B}" srcOrd="13" destOrd="0" presId="urn:microsoft.com/office/officeart/2005/8/layout/list1"/>
    <dgm:cxn modelId="{B545CBD8-4B80-4B48-987D-F4A21ABE9C45}" type="presParOf" srcId="{20E62A0E-A7DE-44B4-912F-F72BDBDA6118}" destId="{8C3BB825-5EC1-455C-BCE9-4E599E266BC2}" srcOrd="14" destOrd="0" presId="urn:microsoft.com/office/officeart/2005/8/layout/list1"/>
    <dgm:cxn modelId="{ADF7A8E4-3187-453C-A513-2B3A2DF3D078}" type="presParOf" srcId="{20E62A0E-A7DE-44B4-912F-F72BDBDA6118}" destId="{03CF45E3-136D-4C82-BB89-0B6423CB3668}" srcOrd="15" destOrd="0" presId="urn:microsoft.com/office/officeart/2005/8/layout/list1"/>
    <dgm:cxn modelId="{D5F4E9A2-1AB7-4103-AA9B-72A9A858D38D}" type="presParOf" srcId="{20E62A0E-A7DE-44B4-912F-F72BDBDA6118}" destId="{FD5B7E84-4BDE-48A3-98B0-73F7C42D1D80}" srcOrd="16" destOrd="0" presId="urn:microsoft.com/office/officeart/2005/8/layout/list1"/>
    <dgm:cxn modelId="{4A9B6E61-8BA8-4D8E-80AA-966AA994AD29}" type="presParOf" srcId="{FD5B7E84-4BDE-48A3-98B0-73F7C42D1D80}" destId="{38DE79C8-9088-4E02-92F7-1CD4CD701A65}" srcOrd="0" destOrd="0" presId="urn:microsoft.com/office/officeart/2005/8/layout/list1"/>
    <dgm:cxn modelId="{606A3BBC-F4BB-4F21-AECF-EAD397A22C70}" type="presParOf" srcId="{FD5B7E84-4BDE-48A3-98B0-73F7C42D1D80}" destId="{57004B8E-90F1-4469-BEED-D000EDC457CA}" srcOrd="1" destOrd="0" presId="urn:microsoft.com/office/officeart/2005/8/layout/list1"/>
    <dgm:cxn modelId="{83D6B0C0-779D-4904-86CB-C7E7880D97DE}" type="presParOf" srcId="{20E62A0E-A7DE-44B4-912F-F72BDBDA6118}" destId="{35761A21-CE21-43B9-93D9-8F7D1CA5A7C2}" srcOrd="17" destOrd="0" presId="urn:microsoft.com/office/officeart/2005/8/layout/list1"/>
    <dgm:cxn modelId="{A70B8BD2-FD3E-4D66-9054-F85AAAF8D624}" type="presParOf" srcId="{20E62A0E-A7DE-44B4-912F-F72BDBDA6118}" destId="{C9302C32-8B1F-4C22-AF67-817476200977}" srcOrd="18" destOrd="0" presId="urn:microsoft.com/office/officeart/2005/8/layout/list1"/>
    <dgm:cxn modelId="{25003242-67C0-471D-9188-357F0A26FEDA}" type="presParOf" srcId="{20E62A0E-A7DE-44B4-912F-F72BDBDA6118}" destId="{402157E1-5BFF-41A6-BB3B-A0F5FC099234}" srcOrd="19" destOrd="0" presId="urn:microsoft.com/office/officeart/2005/8/layout/list1"/>
    <dgm:cxn modelId="{04E0F3CB-D9B7-4F43-9483-9200C7770A86}" type="presParOf" srcId="{20E62A0E-A7DE-44B4-912F-F72BDBDA6118}" destId="{198D16D1-EDE3-47D0-A867-83EB7B57328C}" srcOrd="20" destOrd="0" presId="urn:microsoft.com/office/officeart/2005/8/layout/list1"/>
    <dgm:cxn modelId="{083A2A06-BB33-432D-87BF-3D2164EEBA1F}" type="presParOf" srcId="{198D16D1-EDE3-47D0-A867-83EB7B57328C}" destId="{5EE6BE13-20C1-48F4-9C8C-66327F20AAAA}" srcOrd="0" destOrd="0" presId="urn:microsoft.com/office/officeart/2005/8/layout/list1"/>
    <dgm:cxn modelId="{CA4709E4-1738-4A70-8632-739B7672D057}" type="presParOf" srcId="{198D16D1-EDE3-47D0-A867-83EB7B57328C}" destId="{E6A38FF6-1DB8-4E5F-A2FB-652AB56C2025}" srcOrd="1" destOrd="0" presId="urn:microsoft.com/office/officeart/2005/8/layout/list1"/>
    <dgm:cxn modelId="{CEF26D5F-6F7E-4685-978C-F93A00854118}" type="presParOf" srcId="{20E62A0E-A7DE-44B4-912F-F72BDBDA6118}" destId="{02FB357A-858F-480D-A615-14A4AEC21780}" srcOrd="21" destOrd="0" presId="urn:microsoft.com/office/officeart/2005/8/layout/list1"/>
    <dgm:cxn modelId="{319F3FB2-0B81-416A-9AB4-DA34947704C6}" type="presParOf" srcId="{20E62A0E-A7DE-44B4-912F-F72BDBDA6118}" destId="{9FA9A0E1-DEBC-452F-966E-125C4AC9BB9C}" srcOrd="22"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AB5C9F4D-D16D-4C93-970F-1C1DB15EFDD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C12509AA-661B-4C2A-842A-123F608602AC}">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FTA</a:t>
          </a:r>
          <a:endParaRPr lang="en-US" sz="900" dirty="0">
            <a:latin typeface="Arial Narrow" pitchFamily="34" charset="0"/>
          </a:endParaRPr>
        </a:p>
      </dgm:t>
    </dgm:pt>
    <dgm:pt modelId="{25F30BE8-20B8-47C1-BEA9-7C9C8E87A38A}" type="parTrans" cxnId="{B4197123-D8C1-4729-AB9C-D12864C40E7E}">
      <dgm:prSet/>
      <dgm:spPr/>
      <dgm:t>
        <a:bodyPr/>
        <a:lstStyle/>
        <a:p>
          <a:endParaRPr lang="en-US"/>
        </a:p>
      </dgm:t>
    </dgm:pt>
    <dgm:pt modelId="{1AF79D3D-0A5A-4C64-9734-CD3923A9F402}" type="sibTrans" cxnId="{B4197123-D8C1-4729-AB9C-D12864C40E7E}">
      <dgm:prSet/>
      <dgm:spPr/>
      <dgm:t>
        <a:bodyPr/>
        <a:lstStyle/>
        <a:p>
          <a:endParaRPr lang="en-US"/>
        </a:p>
      </dgm:t>
    </dgm:pt>
    <dgm:pt modelId="{B11A66BF-FB28-400E-998D-EAAC3AFB53F7}">
      <dgm:prSet phldrT="[Text]" custT="1"/>
      <dgm:spPr/>
      <dgm:t>
        <a:bodyPr/>
        <a:lstStyle/>
        <a:p>
          <a:r>
            <a:rPr lang="en-US" sz="1400" b="0" i="1" dirty="0" smtClean="0">
              <a:latin typeface="Arial Narrow" pitchFamily="34" charset="0"/>
            </a:rPr>
            <a:t>While a Free Trade Agreement remains the gold standard for trading relationships Taiwan aspires, the possibility of an India-Taiwan FTA is not on the card. Its absence does not mean trade relations and opportunities cannot be advanced, suggests a former foreign secretary.</a:t>
          </a:r>
          <a:endParaRPr lang="en-US" sz="1400" dirty="0">
            <a:latin typeface="Arial Narrow" pitchFamily="34" charset="0"/>
          </a:endParaRPr>
        </a:p>
      </dgm:t>
    </dgm:pt>
    <dgm:pt modelId="{907A25D7-09E7-42AC-812E-AF35DBCC48CF}" type="parTrans" cxnId="{AD834977-6F01-44E5-BDC7-34850B874763}">
      <dgm:prSet/>
      <dgm:spPr/>
      <dgm:t>
        <a:bodyPr/>
        <a:lstStyle/>
        <a:p>
          <a:endParaRPr lang="en-US"/>
        </a:p>
      </dgm:t>
    </dgm:pt>
    <dgm:pt modelId="{C8050AA4-B472-4AC2-958A-9E5F4F3E03B5}" type="sibTrans" cxnId="{AD834977-6F01-44E5-BDC7-34850B874763}">
      <dgm:prSet/>
      <dgm:spPr/>
      <dgm:t>
        <a:bodyPr/>
        <a:lstStyle/>
        <a:p>
          <a:endParaRPr lang="en-US"/>
        </a:p>
      </dgm:t>
    </dgm:pt>
    <dgm:pt modelId="{3CA7B67E-50B2-4F64-B8C2-807A55FA4B7B}">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SUPPLY CHAIN</a:t>
          </a:r>
          <a:endParaRPr lang="en-US" sz="900" dirty="0">
            <a:latin typeface="Arial Narrow" pitchFamily="34" charset="0"/>
          </a:endParaRPr>
        </a:p>
      </dgm:t>
    </dgm:pt>
    <dgm:pt modelId="{7E4C052C-29B4-47AC-9B56-7E00095D67CE}" type="parTrans" cxnId="{5854DE09-14F5-4805-9F7D-81537E942644}">
      <dgm:prSet/>
      <dgm:spPr/>
      <dgm:t>
        <a:bodyPr/>
        <a:lstStyle/>
        <a:p>
          <a:endParaRPr lang="en-US"/>
        </a:p>
      </dgm:t>
    </dgm:pt>
    <dgm:pt modelId="{40E727E6-BEB6-4F36-BED6-426BF4B67869}" type="sibTrans" cxnId="{5854DE09-14F5-4805-9F7D-81537E942644}">
      <dgm:prSet/>
      <dgm:spPr/>
      <dgm:t>
        <a:bodyPr/>
        <a:lstStyle/>
        <a:p>
          <a:endParaRPr lang="en-US"/>
        </a:p>
      </dgm:t>
    </dgm:pt>
    <dgm:pt modelId="{01A4EA82-BE9B-43EF-9D9C-89ECC812BD4A}">
      <dgm:prSet phldrT="[Text]" custT="1"/>
      <dgm:spPr/>
      <dgm:t>
        <a:bodyPr/>
        <a:lstStyle/>
        <a:p>
          <a:r>
            <a:rPr lang="en-US" sz="1400" b="0" i="0" dirty="0" smtClean="0">
              <a:latin typeface="Arial Narrow" pitchFamily="34" charset="0"/>
            </a:rPr>
            <a:t>As a vibrant democracy, a top producer of the most advanced microchips and the 21st largest </a:t>
          </a:r>
          <a:r>
            <a:rPr lang="en-US" sz="1400" b="0" i="0" dirty="0" smtClean="0">
              <a:latin typeface="Arial Narrow" pitchFamily="34" charset="0"/>
              <a:hlinkClick xmlns:r="http://schemas.openxmlformats.org/officeDocument/2006/relationships" r:id="rId1"/>
            </a:rPr>
            <a:t>economy</a:t>
          </a:r>
          <a:r>
            <a:rPr lang="en-US" sz="1400" b="0" i="0" dirty="0" smtClean="0">
              <a:latin typeface="Arial Narrow" pitchFamily="34" charset="0"/>
            </a:rPr>
            <a:t> in the world, Taiwan has strived to bolster supply chain resilience with India and other partner countries</a:t>
          </a:r>
          <a:endParaRPr lang="en-US" sz="1400" dirty="0">
            <a:latin typeface="Arial Narrow" pitchFamily="34" charset="0"/>
          </a:endParaRPr>
        </a:p>
      </dgm:t>
    </dgm:pt>
    <dgm:pt modelId="{9293B99E-8770-4849-AA38-A061D0E71E6C}" type="parTrans" cxnId="{013A1C77-7CE1-4244-9C51-8D225F963FEB}">
      <dgm:prSet/>
      <dgm:spPr/>
      <dgm:t>
        <a:bodyPr/>
        <a:lstStyle/>
        <a:p>
          <a:endParaRPr lang="en-US"/>
        </a:p>
      </dgm:t>
    </dgm:pt>
    <dgm:pt modelId="{DB8B9B9F-D9AD-464F-A9BD-428F8EE3CBF8}" type="sibTrans" cxnId="{013A1C77-7CE1-4244-9C51-8D225F963FEB}">
      <dgm:prSet/>
      <dgm:spPr/>
      <dgm:t>
        <a:bodyPr/>
        <a:lstStyle/>
        <a:p>
          <a:endParaRPr lang="en-US"/>
        </a:p>
      </dgm:t>
    </dgm:pt>
    <dgm:pt modelId="{478DFAE4-0BFB-4AF2-A48B-F8C76051015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BILATERAL TRADE</a:t>
          </a:r>
          <a:endParaRPr lang="en-US" sz="900" dirty="0">
            <a:latin typeface="Arial Narrow" pitchFamily="34" charset="0"/>
          </a:endParaRPr>
        </a:p>
      </dgm:t>
    </dgm:pt>
    <dgm:pt modelId="{633802F6-D4B1-41A2-84CE-BA129B5F919F}" type="parTrans" cxnId="{BEB2BA38-62B6-439A-A485-3D25A161466B}">
      <dgm:prSet/>
      <dgm:spPr/>
      <dgm:t>
        <a:bodyPr/>
        <a:lstStyle/>
        <a:p>
          <a:endParaRPr lang="en-US"/>
        </a:p>
      </dgm:t>
    </dgm:pt>
    <dgm:pt modelId="{FC763A89-6F96-4AE7-B01F-AE63FEE25C98}" type="sibTrans" cxnId="{BEB2BA38-62B6-439A-A485-3D25A161466B}">
      <dgm:prSet/>
      <dgm:spPr/>
      <dgm:t>
        <a:bodyPr/>
        <a:lstStyle/>
        <a:p>
          <a:endParaRPr lang="en-US"/>
        </a:p>
      </dgm:t>
    </dgm:pt>
    <dgm:pt modelId="{088936A0-CB3A-4CF3-887D-4C7E7AD63D32}">
      <dgm:prSet phldrT="[Text]" custT="1"/>
      <dgm:spPr/>
      <dgm:t>
        <a:bodyPr/>
        <a:lstStyle/>
        <a:p>
          <a:r>
            <a:rPr lang="en-US" sz="1400" b="0" i="0" dirty="0" smtClean="0">
              <a:latin typeface="Arial Narrow" pitchFamily="34" charset="0"/>
            </a:rPr>
            <a:t>While Taiwan-India bilateral trade reached an all-time high of US$7.7 billion in 2021, that figure only accounts for a fraction of the respective annual foreign trade — only 0.9% in Taiwan’s external trade &amp; 0.8% of India’s.</a:t>
          </a:r>
          <a:endParaRPr lang="en-US" sz="1400" dirty="0">
            <a:latin typeface="Arial Narrow" pitchFamily="34" charset="0"/>
          </a:endParaRPr>
        </a:p>
      </dgm:t>
    </dgm:pt>
    <dgm:pt modelId="{88D72FA9-B08F-4D8B-8721-C0E0F5224260}" type="parTrans" cxnId="{F81A8EA5-BBAA-4B5A-AC4E-E819755ECDDD}">
      <dgm:prSet/>
      <dgm:spPr/>
      <dgm:t>
        <a:bodyPr/>
        <a:lstStyle/>
        <a:p>
          <a:endParaRPr lang="en-US"/>
        </a:p>
      </dgm:t>
    </dgm:pt>
    <dgm:pt modelId="{74DD55C1-38E5-4B48-898A-CA21E2EC23DC}" type="sibTrans" cxnId="{F81A8EA5-BBAA-4B5A-AC4E-E819755ECDDD}">
      <dgm:prSet/>
      <dgm:spPr/>
      <dgm:t>
        <a:bodyPr/>
        <a:lstStyle/>
        <a:p>
          <a:endParaRPr lang="en-US"/>
        </a:p>
      </dgm:t>
    </dgm:pt>
    <dgm:pt modelId="{337E19CA-787C-46F8-8541-7BEC7ACED4BA}">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SEMI</a:t>
          </a:r>
        </a:p>
        <a:p>
          <a:r>
            <a:rPr lang="en-US" sz="900" dirty="0" smtClean="0">
              <a:latin typeface="Arial Narrow" pitchFamily="34" charset="0"/>
            </a:rPr>
            <a:t>CONDCUTIOR</a:t>
          </a:r>
          <a:endParaRPr lang="en-US" sz="900" dirty="0">
            <a:latin typeface="Arial Narrow" pitchFamily="34" charset="0"/>
          </a:endParaRPr>
        </a:p>
      </dgm:t>
    </dgm:pt>
    <dgm:pt modelId="{28E68C1D-DEAB-45B5-A9A5-E54119A8519B}" type="parTrans" cxnId="{3FA1F1E7-4975-4BB4-8E00-55728A68E39D}">
      <dgm:prSet/>
      <dgm:spPr/>
      <dgm:t>
        <a:bodyPr/>
        <a:lstStyle/>
        <a:p>
          <a:endParaRPr lang="en-US"/>
        </a:p>
      </dgm:t>
    </dgm:pt>
    <dgm:pt modelId="{824A27D5-3394-4F99-96CE-5AA99D155B9C}" type="sibTrans" cxnId="{3FA1F1E7-4975-4BB4-8E00-55728A68E39D}">
      <dgm:prSet/>
      <dgm:spPr/>
      <dgm:t>
        <a:bodyPr/>
        <a:lstStyle/>
        <a:p>
          <a:endParaRPr lang="en-US"/>
        </a:p>
      </dgm:t>
    </dgm:pt>
    <dgm:pt modelId="{123A4DD3-D7B5-438B-A4B9-1443E2779E99}">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GOVT.</a:t>
          </a:r>
        </a:p>
        <a:p>
          <a:r>
            <a:rPr lang="en-US" sz="900" dirty="0" smtClean="0">
              <a:latin typeface="Arial Narrow" pitchFamily="34" charset="0"/>
            </a:rPr>
            <a:t>SCHEMES</a:t>
          </a:r>
          <a:endParaRPr lang="en-US" sz="900" dirty="0">
            <a:latin typeface="Arial Narrow" pitchFamily="34" charset="0"/>
          </a:endParaRPr>
        </a:p>
      </dgm:t>
    </dgm:pt>
    <dgm:pt modelId="{35F429E0-1E43-410A-B3DD-7EFE1C26D13E}" type="parTrans" cxnId="{44AC2BF4-A380-4130-AB5A-EE14D837749F}">
      <dgm:prSet/>
      <dgm:spPr/>
      <dgm:t>
        <a:bodyPr/>
        <a:lstStyle/>
        <a:p>
          <a:endParaRPr lang="en-US"/>
        </a:p>
      </dgm:t>
    </dgm:pt>
    <dgm:pt modelId="{296DDEC9-B40E-45E9-8A11-B8D91372F3B9}" type="sibTrans" cxnId="{44AC2BF4-A380-4130-AB5A-EE14D837749F}">
      <dgm:prSet/>
      <dgm:spPr/>
      <dgm:t>
        <a:bodyPr/>
        <a:lstStyle/>
        <a:p>
          <a:endParaRPr lang="en-US"/>
        </a:p>
      </dgm:t>
    </dgm:pt>
    <dgm:pt modelId="{E22AE355-0F66-4B57-9387-DB2095AB1130}">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900" dirty="0" smtClean="0">
              <a:latin typeface="Arial Narrow" pitchFamily="34" charset="0"/>
            </a:rPr>
            <a:t>ATMP</a:t>
          </a:r>
          <a:endParaRPr lang="en-US" sz="900" dirty="0">
            <a:latin typeface="Arial Narrow" pitchFamily="34" charset="0"/>
          </a:endParaRPr>
        </a:p>
      </dgm:t>
    </dgm:pt>
    <dgm:pt modelId="{D3E3DCCB-60D5-4F81-A257-78633FD32809}" type="parTrans" cxnId="{AD1927B7-21C4-4AB5-9D25-615BFA93BF0C}">
      <dgm:prSet/>
      <dgm:spPr/>
      <dgm:t>
        <a:bodyPr/>
        <a:lstStyle/>
        <a:p>
          <a:endParaRPr lang="en-US"/>
        </a:p>
      </dgm:t>
    </dgm:pt>
    <dgm:pt modelId="{77E44F13-9EB9-4ED3-8E84-0003EE49CF81}" type="sibTrans" cxnId="{AD1927B7-21C4-4AB5-9D25-615BFA93BF0C}">
      <dgm:prSet/>
      <dgm:spPr/>
      <dgm:t>
        <a:bodyPr/>
        <a:lstStyle/>
        <a:p>
          <a:endParaRPr lang="en-US"/>
        </a:p>
      </dgm:t>
    </dgm:pt>
    <dgm:pt modelId="{39035DB6-6DFB-446E-AA24-ED695C99D389}">
      <dgm:prSet custT="1"/>
      <dgm:spPr/>
      <dgm:t>
        <a:bodyPr/>
        <a:lstStyle/>
        <a:p>
          <a:r>
            <a:rPr lang="en-US" sz="1400" b="0" i="0" dirty="0" smtClean="0">
              <a:latin typeface="Arial Narrow" pitchFamily="34" charset="0"/>
            </a:rPr>
            <a:t>Taiwan’s main strength is in the machinery and electrical equipment sector which thrives on its semiconductor manufacturing capabilities. The importance of semiconductors can be gauged from the fact that it is the most critical material– brains of modern electronics — driving technologies for national economic growth, security, and global competitiveness.</a:t>
          </a:r>
          <a:endParaRPr lang="en-US" sz="1400" dirty="0">
            <a:latin typeface="Arial Narrow" pitchFamily="34" charset="0"/>
          </a:endParaRPr>
        </a:p>
      </dgm:t>
    </dgm:pt>
    <dgm:pt modelId="{4C985C1A-ECAB-4320-8A7A-C5F17E8D462D}" type="parTrans" cxnId="{7DFAC407-DD09-4BB4-BE5D-3AF4BD01BA78}">
      <dgm:prSet/>
      <dgm:spPr/>
      <dgm:t>
        <a:bodyPr/>
        <a:lstStyle/>
        <a:p>
          <a:endParaRPr lang="en-US"/>
        </a:p>
      </dgm:t>
    </dgm:pt>
    <dgm:pt modelId="{D553758B-69FB-4D9B-943B-A95A2DFF3825}" type="sibTrans" cxnId="{7DFAC407-DD09-4BB4-BE5D-3AF4BD01BA78}">
      <dgm:prSet/>
      <dgm:spPr/>
      <dgm:t>
        <a:bodyPr/>
        <a:lstStyle/>
        <a:p>
          <a:endParaRPr lang="en-US"/>
        </a:p>
      </dgm:t>
    </dgm:pt>
    <dgm:pt modelId="{8199E35A-4608-44F1-83B2-7A13A965C02A}">
      <dgm:prSet custT="1"/>
      <dgm:spPr/>
      <dgm:t>
        <a:bodyPr/>
        <a:lstStyle/>
        <a:p>
          <a:r>
            <a:rPr lang="en-US" sz="1400" b="0" i="0" dirty="0" smtClean="0">
              <a:latin typeface="Arial Narrow" pitchFamily="34" charset="0"/>
            </a:rPr>
            <a:t>Various schemes launched by the Government of India, for the semiconductor industry, such as the Design Linked Incentive (DLI) and Production Linked Incentive (PLI) schemes.</a:t>
          </a:r>
          <a:endParaRPr lang="en-US" sz="1400" dirty="0">
            <a:latin typeface="Arial Narrow" pitchFamily="34" charset="0"/>
          </a:endParaRPr>
        </a:p>
      </dgm:t>
    </dgm:pt>
    <dgm:pt modelId="{3BB53225-BD69-40B2-83B7-65419D4D3863}" type="parTrans" cxnId="{03C25B4B-EC11-45A5-ABCE-E85BF4BE4243}">
      <dgm:prSet/>
      <dgm:spPr/>
      <dgm:t>
        <a:bodyPr/>
        <a:lstStyle/>
        <a:p>
          <a:endParaRPr lang="en-US"/>
        </a:p>
      </dgm:t>
    </dgm:pt>
    <dgm:pt modelId="{56583175-3821-41DE-932E-761ABB38E1DA}" type="sibTrans" cxnId="{03C25B4B-EC11-45A5-ABCE-E85BF4BE4243}">
      <dgm:prSet/>
      <dgm:spPr/>
      <dgm:t>
        <a:bodyPr/>
        <a:lstStyle/>
        <a:p>
          <a:endParaRPr lang="en-US"/>
        </a:p>
      </dgm:t>
    </dgm:pt>
    <dgm:pt modelId="{7100EC67-1935-461B-ABD5-2A1E0A3A0BAC}">
      <dgm:prSet custT="1"/>
      <dgm:spPr/>
      <dgm:t>
        <a:bodyPr/>
        <a:lstStyle/>
        <a:p>
          <a:r>
            <a:rPr lang="en-US" sz="1400" b="0" i="0" dirty="0" smtClean="0">
              <a:latin typeface="Arial Narrow" pitchFamily="34" charset="0"/>
            </a:rPr>
            <a:t>The scheme now provides uniform 50% fiscal support for all nodes (65nm to 28nm chip production). Besides, it will provide 50% of capital expenditure in the process which includes chip design, assembly, testing, marking and packaging (ATMP).</a:t>
          </a:r>
          <a:endParaRPr lang="en-US" sz="1400" dirty="0">
            <a:latin typeface="Arial Narrow" pitchFamily="34" charset="0"/>
          </a:endParaRPr>
        </a:p>
      </dgm:t>
    </dgm:pt>
    <dgm:pt modelId="{5494DCD2-497F-4368-80E6-45D7E607B098}" type="parTrans" cxnId="{1A57D548-1B68-47C8-8F27-84021B060D8E}">
      <dgm:prSet/>
      <dgm:spPr/>
      <dgm:t>
        <a:bodyPr/>
        <a:lstStyle/>
        <a:p>
          <a:endParaRPr lang="en-US"/>
        </a:p>
      </dgm:t>
    </dgm:pt>
    <dgm:pt modelId="{1FAC9190-D330-41C3-A2C1-88C5AE7CB11B}" type="sibTrans" cxnId="{1A57D548-1B68-47C8-8F27-84021B060D8E}">
      <dgm:prSet/>
      <dgm:spPr/>
      <dgm:t>
        <a:bodyPr/>
        <a:lstStyle/>
        <a:p>
          <a:endParaRPr lang="en-US"/>
        </a:p>
      </dgm:t>
    </dgm:pt>
    <dgm:pt modelId="{871265ED-74BF-4066-85FA-25C59FE51D26}" type="pres">
      <dgm:prSet presAssocID="{AB5C9F4D-D16D-4C93-970F-1C1DB15EFDDB}" presName="linearFlow" presStyleCnt="0">
        <dgm:presLayoutVars>
          <dgm:dir/>
          <dgm:animLvl val="lvl"/>
          <dgm:resizeHandles val="exact"/>
        </dgm:presLayoutVars>
      </dgm:prSet>
      <dgm:spPr/>
      <dgm:t>
        <a:bodyPr/>
        <a:lstStyle/>
        <a:p>
          <a:endParaRPr lang="en-US"/>
        </a:p>
      </dgm:t>
    </dgm:pt>
    <dgm:pt modelId="{34B60681-62C3-4833-92F7-2B4C95CF6235}" type="pres">
      <dgm:prSet presAssocID="{C12509AA-661B-4C2A-842A-123F608602AC}" presName="composite" presStyleCnt="0"/>
      <dgm:spPr/>
    </dgm:pt>
    <dgm:pt modelId="{EA113EF5-817A-4160-AE3B-0B429551DAA9}" type="pres">
      <dgm:prSet presAssocID="{C12509AA-661B-4C2A-842A-123F608602AC}" presName="parentText" presStyleLbl="alignNode1" presStyleIdx="0" presStyleCnt="6">
        <dgm:presLayoutVars>
          <dgm:chMax val="1"/>
          <dgm:bulletEnabled val="1"/>
        </dgm:presLayoutVars>
      </dgm:prSet>
      <dgm:spPr/>
      <dgm:t>
        <a:bodyPr/>
        <a:lstStyle/>
        <a:p>
          <a:endParaRPr lang="en-US"/>
        </a:p>
      </dgm:t>
    </dgm:pt>
    <dgm:pt modelId="{E9CA5E67-F193-4A8C-96BA-839D4A552475}" type="pres">
      <dgm:prSet presAssocID="{C12509AA-661B-4C2A-842A-123F608602AC}" presName="descendantText" presStyleLbl="alignAcc1" presStyleIdx="0" presStyleCnt="6">
        <dgm:presLayoutVars>
          <dgm:bulletEnabled val="1"/>
        </dgm:presLayoutVars>
      </dgm:prSet>
      <dgm:spPr/>
      <dgm:t>
        <a:bodyPr/>
        <a:lstStyle/>
        <a:p>
          <a:endParaRPr lang="en-US"/>
        </a:p>
      </dgm:t>
    </dgm:pt>
    <dgm:pt modelId="{74FD8BB9-8FB4-4CBB-87DB-AF3F35ABAE34}" type="pres">
      <dgm:prSet presAssocID="{1AF79D3D-0A5A-4C64-9734-CD3923A9F402}" presName="sp" presStyleCnt="0"/>
      <dgm:spPr/>
    </dgm:pt>
    <dgm:pt modelId="{D1FB024E-D9D1-4476-A5C2-311EE3CD1255}" type="pres">
      <dgm:prSet presAssocID="{3CA7B67E-50B2-4F64-B8C2-807A55FA4B7B}" presName="composite" presStyleCnt="0"/>
      <dgm:spPr/>
    </dgm:pt>
    <dgm:pt modelId="{BD2E579E-332A-4157-BE07-305D66A1F088}" type="pres">
      <dgm:prSet presAssocID="{3CA7B67E-50B2-4F64-B8C2-807A55FA4B7B}" presName="parentText" presStyleLbl="alignNode1" presStyleIdx="1" presStyleCnt="6">
        <dgm:presLayoutVars>
          <dgm:chMax val="1"/>
          <dgm:bulletEnabled val="1"/>
        </dgm:presLayoutVars>
      </dgm:prSet>
      <dgm:spPr/>
      <dgm:t>
        <a:bodyPr/>
        <a:lstStyle/>
        <a:p>
          <a:endParaRPr lang="en-US"/>
        </a:p>
      </dgm:t>
    </dgm:pt>
    <dgm:pt modelId="{82655B30-6151-438F-808E-5F86A81FC64F}" type="pres">
      <dgm:prSet presAssocID="{3CA7B67E-50B2-4F64-B8C2-807A55FA4B7B}" presName="descendantText" presStyleLbl="alignAcc1" presStyleIdx="1" presStyleCnt="6">
        <dgm:presLayoutVars>
          <dgm:bulletEnabled val="1"/>
        </dgm:presLayoutVars>
      </dgm:prSet>
      <dgm:spPr/>
      <dgm:t>
        <a:bodyPr/>
        <a:lstStyle/>
        <a:p>
          <a:endParaRPr lang="en-US"/>
        </a:p>
      </dgm:t>
    </dgm:pt>
    <dgm:pt modelId="{60F65800-11FB-4978-81FA-3E43ADC8E775}" type="pres">
      <dgm:prSet presAssocID="{40E727E6-BEB6-4F36-BED6-426BF4B67869}" presName="sp" presStyleCnt="0"/>
      <dgm:spPr/>
    </dgm:pt>
    <dgm:pt modelId="{DB76F2ED-D3C4-4DF4-A050-0E24B38C0B3C}" type="pres">
      <dgm:prSet presAssocID="{478DFAE4-0BFB-4AF2-A48B-F8C760510150}" presName="composite" presStyleCnt="0"/>
      <dgm:spPr/>
    </dgm:pt>
    <dgm:pt modelId="{3B9434C4-C628-42B9-B5B3-3FD83326D2C4}" type="pres">
      <dgm:prSet presAssocID="{478DFAE4-0BFB-4AF2-A48B-F8C760510150}" presName="parentText" presStyleLbl="alignNode1" presStyleIdx="2" presStyleCnt="6">
        <dgm:presLayoutVars>
          <dgm:chMax val="1"/>
          <dgm:bulletEnabled val="1"/>
        </dgm:presLayoutVars>
      </dgm:prSet>
      <dgm:spPr/>
      <dgm:t>
        <a:bodyPr/>
        <a:lstStyle/>
        <a:p>
          <a:endParaRPr lang="en-US"/>
        </a:p>
      </dgm:t>
    </dgm:pt>
    <dgm:pt modelId="{C8B3DED9-6780-47C2-A5CC-D9FC9A2E57B5}" type="pres">
      <dgm:prSet presAssocID="{478DFAE4-0BFB-4AF2-A48B-F8C760510150}" presName="descendantText" presStyleLbl="alignAcc1" presStyleIdx="2" presStyleCnt="6" custScaleY="115361">
        <dgm:presLayoutVars>
          <dgm:bulletEnabled val="1"/>
        </dgm:presLayoutVars>
      </dgm:prSet>
      <dgm:spPr/>
      <dgm:t>
        <a:bodyPr/>
        <a:lstStyle/>
        <a:p>
          <a:endParaRPr lang="en-US"/>
        </a:p>
      </dgm:t>
    </dgm:pt>
    <dgm:pt modelId="{0D465795-F4DC-4951-9142-835247DCC641}" type="pres">
      <dgm:prSet presAssocID="{FC763A89-6F96-4AE7-B01F-AE63FEE25C98}" presName="sp" presStyleCnt="0"/>
      <dgm:spPr/>
    </dgm:pt>
    <dgm:pt modelId="{6CA0D455-5872-45D6-BFDA-1CD0D3034816}" type="pres">
      <dgm:prSet presAssocID="{337E19CA-787C-46F8-8541-7BEC7ACED4BA}" presName="composite" presStyleCnt="0"/>
      <dgm:spPr/>
    </dgm:pt>
    <dgm:pt modelId="{CB02364E-1C13-460D-AB79-F07DD94FA635}" type="pres">
      <dgm:prSet presAssocID="{337E19CA-787C-46F8-8541-7BEC7ACED4BA}" presName="parentText" presStyleLbl="alignNode1" presStyleIdx="3" presStyleCnt="6">
        <dgm:presLayoutVars>
          <dgm:chMax val="1"/>
          <dgm:bulletEnabled val="1"/>
        </dgm:presLayoutVars>
      </dgm:prSet>
      <dgm:spPr/>
      <dgm:t>
        <a:bodyPr/>
        <a:lstStyle/>
        <a:p>
          <a:endParaRPr lang="en-US"/>
        </a:p>
      </dgm:t>
    </dgm:pt>
    <dgm:pt modelId="{326AED4B-C0D2-4608-BA36-9D139DF0E896}" type="pres">
      <dgm:prSet presAssocID="{337E19CA-787C-46F8-8541-7BEC7ACED4BA}" presName="descendantText" presStyleLbl="alignAcc1" presStyleIdx="3" presStyleCnt="6" custScaleY="119157">
        <dgm:presLayoutVars>
          <dgm:bulletEnabled val="1"/>
        </dgm:presLayoutVars>
      </dgm:prSet>
      <dgm:spPr/>
      <dgm:t>
        <a:bodyPr/>
        <a:lstStyle/>
        <a:p>
          <a:endParaRPr lang="en-US"/>
        </a:p>
      </dgm:t>
    </dgm:pt>
    <dgm:pt modelId="{8A127A24-931D-4042-9502-01043F68AF8A}" type="pres">
      <dgm:prSet presAssocID="{824A27D5-3394-4F99-96CE-5AA99D155B9C}" presName="sp" presStyleCnt="0"/>
      <dgm:spPr/>
    </dgm:pt>
    <dgm:pt modelId="{B79F900F-62F0-43D7-A57A-D20E3327B861}" type="pres">
      <dgm:prSet presAssocID="{123A4DD3-D7B5-438B-A4B9-1443E2779E99}" presName="composite" presStyleCnt="0"/>
      <dgm:spPr/>
    </dgm:pt>
    <dgm:pt modelId="{DA95F48E-4A46-44C0-87F3-7B612AC5BDCD}" type="pres">
      <dgm:prSet presAssocID="{123A4DD3-D7B5-438B-A4B9-1443E2779E99}" presName="parentText" presStyleLbl="alignNode1" presStyleIdx="4" presStyleCnt="6">
        <dgm:presLayoutVars>
          <dgm:chMax val="1"/>
          <dgm:bulletEnabled val="1"/>
        </dgm:presLayoutVars>
      </dgm:prSet>
      <dgm:spPr/>
      <dgm:t>
        <a:bodyPr/>
        <a:lstStyle/>
        <a:p>
          <a:endParaRPr lang="en-US"/>
        </a:p>
      </dgm:t>
    </dgm:pt>
    <dgm:pt modelId="{1751C3BC-949A-4B98-9042-3312DD101C9D}" type="pres">
      <dgm:prSet presAssocID="{123A4DD3-D7B5-438B-A4B9-1443E2779E99}" presName="descendantText" presStyleLbl="alignAcc1" presStyleIdx="4" presStyleCnt="6">
        <dgm:presLayoutVars>
          <dgm:bulletEnabled val="1"/>
        </dgm:presLayoutVars>
      </dgm:prSet>
      <dgm:spPr/>
      <dgm:t>
        <a:bodyPr/>
        <a:lstStyle/>
        <a:p>
          <a:endParaRPr lang="en-US"/>
        </a:p>
      </dgm:t>
    </dgm:pt>
    <dgm:pt modelId="{15710A11-E211-42E2-8C78-9EDC4941E584}" type="pres">
      <dgm:prSet presAssocID="{296DDEC9-B40E-45E9-8A11-B8D91372F3B9}" presName="sp" presStyleCnt="0"/>
      <dgm:spPr/>
    </dgm:pt>
    <dgm:pt modelId="{6300517B-3DAC-441F-9E5E-8339E2C94E4A}" type="pres">
      <dgm:prSet presAssocID="{E22AE355-0F66-4B57-9387-DB2095AB1130}" presName="composite" presStyleCnt="0"/>
      <dgm:spPr/>
    </dgm:pt>
    <dgm:pt modelId="{0316C22E-BB50-4576-8A94-E6F15AF009B2}" type="pres">
      <dgm:prSet presAssocID="{E22AE355-0F66-4B57-9387-DB2095AB1130}" presName="parentText" presStyleLbl="alignNode1" presStyleIdx="5" presStyleCnt="6">
        <dgm:presLayoutVars>
          <dgm:chMax val="1"/>
          <dgm:bulletEnabled val="1"/>
        </dgm:presLayoutVars>
      </dgm:prSet>
      <dgm:spPr/>
      <dgm:t>
        <a:bodyPr/>
        <a:lstStyle/>
        <a:p>
          <a:endParaRPr lang="en-US"/>
        </a:p>
      </dgm:t>
    </dgm:pt>
    <dgm:pt modelId="{B0111562-0E3B-4955-AEC7-AB6E0C9B5202}" type="pres">
      <dgm:prSet presAssocID="{E22AE355-0F66-4B57-9387-DB2095AB1130}" presName="descendantText" presStyleLbl="alignAcc1" presStyleIdx="5" presStyleCnt="6">
        <dgm:presLayoutVars>
          <dgm:bulletEnabled val="1"/>
        </dgm:presLayoutVars>
      </dgm:prSet>
      <dgm:spPr/>
      <dgm:t>
        <a:bodyPr/>
        <a:lstStyle/>
        <a:p>
          <a:endParaRPr lang="en-US"/>
        </a:p>
      </dgm:t>
    </dgm:pt>
  </dgm:ptLst>
  <dgm:cxnLst>
    <dgm:cxn modelId="{117E92BC-67EA-4ABB-BEF9-E5E15784AB24}" type="presOf" srcId="{7100EC67-1935-461B-ABD5-2A1E0A3A0BAC}" destId="{B0111562-0E3B-4955-AEC7-AB6E0C9B5202}" srcOrd="0" destOrd="0" presId="urn:microsoft.com/office/officeart/2005/8/layout/chevron2"/>
    <dgm:cxn modelId="{CEF5B381-36D3-4EC2-B3EC-0EE86CB2550C}" type="presOf" srcId="{E22AE355-0F66-4B57-9387-DB2095AB1130}" destId="{0316C22E-BB50-4576-8A94-E6F15AF009B2}" srcOrd="0" destOrd="0" presId="urn:microsoft.com/office/officeart/2005/8/layout/chevron2"/>
    <dgm:cxn modelId="{5854DE09-14F5-4805-9F7D-81537E942644}" srcId="{AB5C9F4D-D16D-4C93-970F-1C1DB15EFDDB}" destId="{3CA7B67E-50B2-4F64-B8C2-807A55FA4B7B}" srcOrd="1" destOrd="0" parTransId="{7E4C052C-29B4-47AC-9B56-7E00095D67CE}" sibTransId="{40E727E6-BEB6-4F36-BED6-426BF4B67869}"/>
    <dgm:cxn modelId="{03C25B4B-EC11-45A5-ABCE-E85BF4BE4243}" srcId="{123A4DD3-D7B5-438B-A4B9-1443E2779E99}" destId="{8199E35A-4608-44F1-83B2-7A13A965C02A}" srcOrd="0" destOrd="0" parTransId="{3BB53225-BD69-40B2-83B7-65419D4D3863}" sibTransId="{56583175-3821-41DE-932E-761ABB38E1DA}"/>
    <dgm:cxn modelId="{44AC2BF4-A380-4130-AB5A-EE14D837749F}" srcId="{AB5C9F4D-D16D-4C93-970F-1C1DB15EFDDB}" destId="{123A4DD3-D7B5-438B-A4B9-1443E2779E99}" srcOrd="4" destOrd="0" parTransId="{35F429E0-1E43-410A-B3DD-7EFE1C26D13E}" sibTransId="{296DDEC9-B40E-45E9-8A11-B8D91372F3B9}"/>
    <dgm:cxn modelId="{B4197123-D8C1-4729-AB9C-D12864C40E7E}" srcId="{AB5C9F4D-D16D-4C93-970F-1C1DB15EFDDB}" destId="{C12509AA-661B-4C2A-842A-123F608602AC}" srcOrd="0" destOrd="0" parTransId="{25F30BE8-20B8-47C1-BEA9-7C9C8E87A38A}" sibTransId="{1AF79D3D-0A5A-4C64-9734-CD3923A9F402}"/>
    <dgm:cxn modelId="{139318F9-B87A-41B6-92C0-63770085A576}" type="presOf" srcId="{478DFAE4-0BFB-4AF2-A48B-F8C760510150}" destId="{3B9434C4-C628-42B9-B5B3-3FD83326D2C4}" srcOrd="0" destOrd="0" presId="urn:microsoft.com/office/officeart/2005/8/layout/chevron2"/>
    <dgm:cxn modelId="{4A24DCA0-1776-47A2-A2ED-1DAF4FC060FF}" type="presOf" srcId="{088936A0-CB3A-4CF3-887D-4C7E7AD63D32}" destId="{C8B3DED9-6780-47C2-A5CC-D9FC9A2E57B5}" srcOrd="0" destOrd="0" presId="urn:microsoft.com/office/officeart/2005/8/layout/chevron2"/>
    <dgm:cxn modelId="{013A1C77-7CE1-4244-9C51-8D225F963FEB}" srcId="{3CA7B67E-50B2-4F64-B8C2-807A55FA4B7B}" destId="{01A4EA82-BE9B-43EF-9D9C-89ECC812BD4A}" srcOrd="0" destOrd="0" parTransId="{9293B99E-8770-4849-AA38-A061D0E71E6C}" sibTransId="{DB8B9B9F-D9AD-464F-A9BD-428F8EE3CBF8}"/>
    <dgm:cxn modelId="{F81A8EA5-BBAA-4B5A-AC4E-E819755ECDDD}" srcId="{478DFAE4-0BFB-4AF2-A48B-F8C760510150}" destId="{088936A0-CB3A-4CF3-887D-4C7E7AD63D32}" srcOrd="0" destOrd="0" parTransId="{88D72FA9-B08F-4D8B-8721-C0E0F5224260}" sibTransId="{74DD55C1-38E5-4B48-898A-CA21E2EC23DC}"/>
    <dgm:cxn modelId="{FE08E144-A52C-4649-A688-1DB498ECA7D6}" type="presOf" srcId="{01A4EA82-BE9B-43EF-9D9C-89ECC812BD4A}" destId="{82655B30-6151-438F-808E-5F86A81FC64F}" srcOrd="0" destOrd="0" presId="urn:microsoft.com/office/officeart/2005/8/layout/chevron2"/>
    <dgm:cxn modelId="{AD1927B7-21C4-4AB5-9D25-615BFA93BF0C}" srcId="{AB5C9F4D-D16D-4C93-970F-1C1DB15EFDDB}" destId="{E22AE355-0F66-4B57-9387-DB2095AB1130}" srcOrd="5" destOrd="0" parTransId="{D3E3DCCB-60D5-4F81-A257-78633FD32809}" sibTransId="{77E44F13-9EB9-4ED3-8E84-0003EE49CF81}"/>
    <dgm:cxn modelId="{A5C12299-5219-45AC-A3F2-0B82FA7F7AC6}" type="presOf" srcId="{AB5C9F4D-D16D-4C93-970F-1C1DB15EFDDB}" destId="{871265ED-74BF-4066-85FA-25C59FE51D26}" srcOrd="0" destOrd="0" presId="urn:microsoft.com/office/officeart/2005/8/layout/chevron2"/>
    <dgm:cxn modelId="{BEB2BA38-62B6-439A-A485-3D25A161466B}" srcId="{AB5C9F4D-D16D-4C93-970F-1C1DB15EFDDB}" destId="{478DFAE4-0BFB-4AF2-A48B-F8C760510150}" srcOrd="2" destOrd="0" parTransId="{633802F6-D4B1-41A2-84CE-BA129B5F919F}" sibTransId="{FC763A89-6F96-4AE7-B01F-AE63FEE25C98}"/>
    <dgm:cxn modelId="{3802C2E9-3572-43B9-BB26-D4335C10DBB4}" type="presOf" srcId="{337E19CA-787C-46F8-8541-7BEC7ACED4BA}" destId="{CB02364E-1C13-460D-AB79-F07DD94FA635}" srcOrd="0" destOrd="0" presId="urn:microsoft.com/office/officeart/2005/8/layout/chevron2"/>
    <dgm:cxn modelId="{3FA1F1E7-4975-4BB4-8E00-55728A68E39D}" srcId="{AB5C9F4D-D16D-4C93-970F-1C1DB15EFDDB}" destId="{337E19CA-787C-46F8-8541-7BEC7ACED4BA}" srcOrd="3" destOrd="0" parTransId="{28E68C1D-DEAB-45B5-A9A5-E54119A8519B}" sibTransId="{824A27D5-3394-4F99-96CE-5AA99D155B9C}"/>
    <dgm:cxn modelId="{AD834977-6F01-44E5-BDC7-34850B874763}" srcId="{C12509AA-661B-4C2A-842A-123F608602AC}" destId="{B11A66BF-FB28-400E-998D-EAAC3AFB53F7}" srcOrd="0" destOrd="0" parTransId="{907A25D7-09E7-42AC-812E-AF35DBCC48CF}" sibTransId="{C8050AA4-B472-4AC2-958A-9E5F4F3E03B5}"/>
    <dgm:cxn modelId="{BBE1623B-DA53-4BC9-9642-64816CAE37E0}" type="presOf" srcId="{8199E35A-4608-44F1-83B2-7A13A965C02A}" destId="{1751C3BC-949A-4B98-9042-3312DD101C9D}" srcOrd="0" destOrd="0" presId="urn:microsoft.com/office/officeart/2005/8/layout/chevron2"/>
    <dgm:cxn modelId="{7DFAC407-DD09-4BB4-BE5D-3AF4BD01BA78}" srcId="{337E19CA-787C-46F8-8541-7BEC7ACED4BA}" destId="{39035DB6-6DFB-446E-AA24-ED695C99D389}" srcOrd="0" destOrd="0" parTransId="{4C985C1A-ECAB-4320-8A7A-C5F17E8D462D}" sibTransId="{D553758B-69FB-4D9B-943B-A95A2DFF3825}"/>
    <dgm:cxn modelId="{1A57D548-1B68-47C8-8F27-84021B060D8E}" srcId="{E22AE355-0F66-4B57-9387-DB2095AB1130}" destId="{7100EC67-1935-461B-ABD5-2A1E0A3A0BAC}" srcOrd="0" destOrd="0" parTransId="{5494DCD2-497F-4368-80E6-45D7E607B098}" sibTransId="{1FAC9190-D330-41C3-A2C1-88C5AE7CB11B}"/>
    <dgm:cxn modelId="{F079460F-C056-44A1-86B4-AAC093887CE6}" type="presOf" srcId="{B11A66BF-FB28-400E-998D-EAAC3AFB53F7}" destId="{E9CA5E67-F193-4A8C-96BA-839D4A552475}" srcOrd="0" destOrd="0" presId="urn:microsoft.com/office/officeart/2005/8/layout/chevron2"/>
    <dgm:cxn modelId="{6CDAB49F-1712-406D-AA9C-34388ADA871A}" type="presOf" srcId="{C12509AA-661B-4C2A-842A-123F608602AC}" destId="{EA113EF5-817A-4160-AE3B-0B429551DAA9}" srcOrd="0" destOrd="0" presId="urn:microsoft.com/office/officeart/2005/8/layout/chevron2"/>
    <dgm:cxn modelId="{BB272C21-41D5-4E35-B389-627C1727D778}" type="presOf" srcId="{123A4DD3-D7B5-438B-A4B9-1443E2779E99}" destId="{DA95F48E-4A46-44C0-87F3-7B612AC5BDCD}" srcOrd="0" destOrd="0" presId="urn:microsoft.com/office/officeart/2005/8/layout/chevron2"/>
    <dgm:cxn modelId="{AEC26FA3-07E8-4663-AF0D-7476F1249C32}" type="presOf" srcId="{3CA7B67E-50B2-4F64-B8C2-807A55FA4B7B}" destId="{BD2E579E-332A-4157-BE07-305D66A1F088}" srcOrd="0" destOrd="0" presId="urn:microsoft.com/office/officeart/2005/8/layout/chevron2"/>
    <dgm:cxn modelId="{458116B0-CD68-45CC-A26F-7ECB27FB868A}" type="presOf" srcId="{39035DB6-6DFB-446E-AA24-ED695C99D389}" destId="{326AED4B-C0D2-4608-BA36-9D139DF0E896}" srcOrd="0" destOrd="0" presId="urn:microsoft.com/office/officeart/2005/8/layout/chevron2"/>
    <dgm:cxn modelId="{97783E94-3121-4541-B232-B1B9C5D50E0F}" type="presParOf" srcId="{871265ED-74BF-4066-85FA-25C59FE51D26}" destId="{34B60681-62C3-4833-92F7-2B4C95CF6235}" srcOrd="0" destOrd="0" presId="urn:microsoft.com/office/officeart/2005/8/layout/chevron2"/>
    <dgm:cxn modelId="{B47E23B0-313B-4C7A-8CB8-4FC8A4E469D7}" type="presParOf" srcId="{34B60681-62C3-4833-92F7-2B4C95CF6235}" destId="{EA113EF5-817A-4160-AE3B-0B429551DAA9}" srcOrd="0" destOrd="0" presId="urn:microsoft.com/office/officeart/2005/8/layout/chevron2"/>
    <dgm:cxn modelId="{DB780401-BA06-43A3-B202-6684C81B0049}" type="presParOf" srcId="{34B60681-62C3-4833-92F7-2B4C95CF6235}" destId="{E9CA5E67-F193-4A8C-96BA-839D4A552475}" srcOrd="1" destOrd="0" presId="urn:microsoft.com/office/officeart/2005/8/layout/chevron2"/>
    <dgm:cxn modelId="{18428E30-B5A0-402F-B3DD-F0228777B97E}" type="presParOf" srcId="{871265ED-74BF-4066-85FA-25C59FE51D26}" destId="{74FD8BB9-8FB4-4CBB-87DB-AF3F35ABAE34}" srcOrd="1" destOrd="0" presId="urn:microsoft.com/office/officeart/2005/8/layout/chevron2"/>
    <dgm:cxn modelId="{77D58F19-B66A-4F5C-971B-CFD28A67A514}" type="presParOf" srcId="{871265ED-74BF-4066-85FA-25C59FE51D26}" destId="{D1FB024E-D9D1-4476-A5C2-311EE3CD1255}" srcOrd="2" destOrd="0" presId="urn:microsoft.com/office/officeart/2005/8/layout/chevron2"/>
    <dgm:cxn modelId="{8D7F6483-D9CA-4F8E-82EE-463244190098}" type="presParOf" srcId="{D1FB024E-D9D1-4476-A5C2-311EE3CD1255}" destId="{BD2E579E-332A-4157-BE07-305D66A1F088}" srcOrd="0" destOrd="0" presId="urn:microsoft.com/office/officeart/2005/8/layout/chevron2"/>
    <dgm:cxn modelId="{647F3D52-B777-438B-ABE4-4139733F1FE1}" type="presParOf" srcId="{D1FB024E-D9D1-4476-A5C2-311EE3CD1255}" destId="{82655B30-6151-438F-808E-5F86A81FC64F}" srcOrd="1" destOrd="0" presId="urn:microsoft.com/office/officeart/2005/8/layout/chevron2"/>
    <dgm:cxn modelId="{F7671D16-4A3E-4797-A491-51CE3FE649EA}" type="presParOf" srcId="{871265ED-74BF-4066-85FA-25C59FE51D26}" destId="{60F65800-11FB-4978-81FA-3E43ADC8E775}" srcOrd="3" destOrd="0" presId="urn:microsoft.com/office/officeart/2005/8/layout/chevron2"/>
    <dgm:cxn modelId="{ADC64DCF-5519-461C-BC12-FC138AEBC147}" type="presParOf" srcId="{871265ED-74BF-4066-85FA-25C59FE51D26}" destId="{DB76F2ED-D3C4-4DF4-A050-0E24B38C0B3C}" srcOrd="4" destOrd="0" presId="urn:microsoft.com/office/officeart/2005/8/layout/chevron2"/>
    <dgm:cxn modelId="{C1027497-838C-4724-847F-DA8A5D785B0F}" type="presParOf" srcId="{DB76F2ED-D3C4-4DF4-A050-0E24B38C0B3C}" destId="{3B9434C4-C628-42B9-B5B3-3FD83326D2C4}" srcOrd="0" destOrd="0" presId="urn:microsoft.com/office/officeart/2005/8/layout/chevron2"/>
    <dgm:cxn modelId="{5FB6EDC3-9387-4445-B86B-BE09B749E967}" type="presParOf" srcId="{DB76F2ED-D3C4-4DF4-A050-0E24B38C0B3C}" destId="{C8B3DED9-6780-47C2-A5CC-D9FC9A2E57B5}" srcOrd="1" destOrd="0" presId="urn:microsoft.com/office/officeart/2005/8/layout/chevron2"/>
    <dgm:cxn modelId="{CA8B446D-07B7-4844-A45B-38468F9D43F1}" type="presParOf" srcId="{871265ED-74BF-4066-85FA-25C59FE51D26}" destId="{0D465795-F4DC-4951-9142-835247DCC641}" srcOrd="5" destOrd="0" presId="urn:microsoft.com/office/officeart/2005/8/layout/chevron2"/>
    <dgm:cxn modelId="{9B132DBF-7367-4B56-8975-9F59D373CF25}" type="presParOf" srcId="{871265ED-74BF-4066-85FA-25C59FE51D26}" destId="{6CA0D455-5872-45D6-BFDA-1CD0D3034816}" srcOrd="6" destOrd="0" presId="urn:microsoft.com/office/officeart/2005/8/layout/chevron2"/>
    <dgm:cxn modelId="{FE0C62E2-4443-40EA-A37F-D10219D5C3EB}" type="presParOf" srcId="{6CA0D455-5872-45D6-BFDA-1CD0D3034816}" destId="{CB02364E-1C13-460D-AB79-F07DD94FA635}" srcOrd="0" destOrd="0" presId="urn:microsoft.com/office/officeart/2005/8/layout/chevron2"/>
    <dgm:cxn modelId="{6F500CA6-A039-4154-A5D8-004070100919}" type="presParOf" srcId="{6CA0D455-5872-45D6-BFDA-1CD0D3034816}" destId="{326AED4B-C0D2-4608-BA36-9D139DF0E896}" srcOrd="1" destOrd="0" presId="urn:microsoft.com/office/officeart/2005/8/layout/chevron2"/>
    <dgm:cxn modelId="{765B5DC1-1411-49F7-A1B0-6D8112F18979}" type="presParOf" srcId="{871265ED-74BF-4066-85FA-25C59FE51D26}" destId="{8A127A24-931D-4042-9502-01043F68AF8A}" srcOrd="7" destOrd="0" presId="urn:microsoft.com/office/officeart/2005/8/layout/chevron2"/>
    <dgm:cxn modelId="{76DE196C-8648-40DB-9A63-476BD1297746}" type="presParOf" srcId="{871265ED-74BF-4066-85FA-25C59FE51D26}" destId="{B79F900F-62F0-43D7-A57A-D20E3327B861}" srcOrd="8" destOrd="0" presId="urn:microsoft.com/office/officeart/2005/8/layout/chevron2"/>
    <dgm:cxn modelId="{5F3E7B76-D08D-4311-B81F-06D0E593D9EE}" type="presParOf" srcId="{B79F900F-62F0-43D7-A57A-D20E3327B861}" destId="{DA95F48E-4A46-44C0-87F3-7B612AC5BDCD}" srcOrd="0" destOrd="0" presId="urn:microsoft.com/office/officeart/2005/8/layout/chevron2"/>
    <dgm:cxn modelId="{AF0FDCD8-82C3-4362-8759-4EBD6ABB4345}" type="presParOf" srcId="{B79F900F-62F0-43D7-A57A-D20E3327B861}" destId="{1751C3BC-949A-4B98-9042-3312DD101C9D}" srcOrd="1" destOrd="0" presId="urn:microsoft.com/office/officeart/2005/8/layout/chevron2"/>
    <dgm:cxn modelId="{33636D21-15E6-4894-BDE4-D87BA7E906B8}" type="presParOf" srcId="{871265ED-74BF-4066-85FA-25C59FE51D26}" destId="{15710A11-E211-42E2-8C78-9EDC4941E584}" srcOrd="9" destOrd="0" presId="urn:microsoft.com/office/officeart/2005/8/layout/chevron2"/>
    <dgm:cxn modelId="{5713FD32-020A-447D-9897-F31EC22E13A9}" type="presParOf" srcId="{871265ED-74BF-4066-85FA-25C59FE51D26}" destId="{6300517B-3DAC-441F-9E5E-8339E2C94E4A}" srcOrd="10" destOrd="0" presId="urn:microsoft.com/office/officeart/2005/8/layout/chevron2"/>
    <dgm:cxn modelId="{1E42B783-5B51-4F8C-BA8C-AA9FC5A7A223}" type="presParOf" srcId="{6300517B-3DAC-441F-9E5E-8339E2C94E4A}" destId="{0316C22E-BB50-4576-8A94-E6F15AF009B2}" srcOrd="0" destOrd="0" presId="urn:microsoft.com/office/officeart/2005/8/layout/chevron2"/>
    <dgm:cxn modelId="{C652BC68-1F5A-42DC-9257-DB8F10DF1EE0}" type="presParOf" srcId="{6300517B-3DAC-441F-9E5E-8339E2C94E4A}" destId="{B0111562-0E3B-4955-AEC7-AB6E0C9B5202}" srcOrd="1" destOrd="0" presId="urn:microsoft.com/office/officeart/2005/8/layout/chevron2"/>
  </dgm:cxnLst>
  <dgm:bg/>
  <dgm:whole/>
</dgm:dataModel>
</file>

<file path=ppt/diagrams/data4.xml><?xml version="1.0" encoding="utf-8"?>
<dgm:dataModel xmlns:dgm="http://schemas.openxmlformats.org/drawingml/2006/diagram" xmlns:a="http://schemas.openxmlformats.org/drawingml/2006/main">
  <dgm:ptLst>
    <dgm:pt modelId="{C8BF8C62-0B0B-4FCE-BF3F-EF5B3E19E8E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118645B-0CDD-4750-9158-8B550A218FFC}">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REPATRIATION OF FUNDS BY FOREIGN COMPANY &amp; INDIVUDUALS RESIDENT IN TAIWAN</a:t>
          </a:r>
          <a:endParaRPr lang="en-US" dirty="0">
            <a:latin typeface="Arial Narrow" pitchFamily="34" charset="0"/>
          </a:endParaRPr>
        </a:p>
      </dgm:t>
    </dgm:pt>
    <dgm:pt modelId="{67A3534B-90E7-4A38-AB01-D13CA27C91E4}" type="parTrans" cxnId="{82F5DE9D-BF7D-4DBF-841B-CBB8A9BBCB5C}">
      <dgm:prSet/>
      <dgm:spPr/>
      <dgm:t>
        <a:bodyPr/>
        <a:lstStyle/>
        <a:p>
          <a:endParaRPr lang="en-US"/>
        </a:p>
      </dgm:t>
    </dgm:pt>
    <dgm:pt modelId="{2D9C4DB1-4819-4EA9-B3B9-BB4CD4BF6ABD}" type="sibTrans" cxnId="{82F5DE9D-BF7D-4DBF-841B-CBB8A9BBCB5C}">
      <dgm:prSet/>
      <dgm:spPr/>
      <dgm:t>
        <a:bodyPr/>
        <a:lstStyle/>
        <a:p>
          <a:endParaRPr lang="en-US"/>
        </a:p>
      </dgm:t>
    </dgm:pt>
    <dgm:pt modelId="{BB5DCEE3-DB21-47EC-B204-865F9FCFA1A4}">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TAX SLAB RATES (1) NEW MFG 15% (2) WITHOUT DEDUCTIONS 22% (3) WITH DEDUCTIONS 25%</a:t>
          </a:r>
          <a:endParaRPr lang="en-US" dirty="0">
            <a:latin typeface="Arial Narrow" pitchFamily="34" charset="0"/>
          </a:endParaRPr>
        </a:p>
      </dgm:t>
    </dgm:pt>
    <dgm:pt modelId="{9C87C28E-2D12-4FA7-AC4A-68ED17368B9A}" type="parTrans" cxnId="{0B52E264-E266-4CB7-8F17-F23DD5B7F5A5}">
      <dgm:prSet/>
      <dgm:spPr/>
      <dgm:t>
        <a:bodyPr/>
        <a:lstStyle/>
        <a:p>
          <a:endParaRPr lang="en-US"/>
        </a:p>
      </dgm:t>
    </dgm:pt>
    <dgm:pt modelId="{4D9EA9E5-FC62-486B-897A-EFA8CE27A4C2}" type="sibTrans" cxnId="{0B52E264-E266-4CB7-8F17-F23DD5B7F5A5}">
      <dgm:prSet/>
      <dgm:spPr/>
      <dgm:t>
        <a:bodyPr/>
        <a:lstStyle/>
        <a:p>
          <a:endParaRPr lang="en-US"/>
        </a:p>
      </dgm:t>
    </dgm:pt>
    <dgm:pt modelId="{AD13944E-CDB4-4CC0-ACCC-E075C39C69F3}">
      <dgm:prSet phldrT="[Text]"/>
      <dgm:spPr>
        <a:effectLst>
          <a:outerShdw blurRad="50800" dist="38100" dir="2700000" algn="tl" rotWithShape="0">
            <a:prstClr val="black">
              <a:alpha val="40000"/>
            </a:prstClr>
          </a:outerShdw>
        </a:effectLst>
      </dgm:spPr>
      <dgm:t>
        <a:bodyPr/>
        <a:lstStyle/>
        <a:p>
          <a:r>
            <a:rPr lang="en-US" dirty="0" smtClean="0">
              <a:latin typeface="Arial Narrow" pitchFamily="34" charset="0"/>
            </a:rPr>
            <a:t>TAX INCENTIVE FOR CAPITAL EXPENDITURE FOR SPECIFIED BUSINESS</a:t>
          </a:r>
          <a:endParaRPr lang="en-US" dirty="0">
            <a:latin typeface="Arial Narrow" pitchFamily="34" charset="0"/>
          </a:endParaRPr>
        </a:p>
      </dgm:t>
    </dgm:pt>
    <dgm:pt modelId="{0FFBCB0B-4BE9-4522-ADEF-925EC54B5330}" type="parTrans" cxnId="{22F49EAF-C2EE-45F0-88D1-127D2D67A85F}">
      <dgm:prSet/>
      <dgm:spPr/>
      <dgm:t>
        <a:bodyPr/>
        <a:lstStyle/>
        <a:p>
          <a:endParaRPr lang="en-US"/>
        </a:p>
      </dgm:t>
    </dgm:pt>
    <dgm:pt modelId="{E9753E7A-412C-4EE5-834E-C69663D02CB8}" type="sibTrans" cxnId="{22F49EAF-C2EE-45F0-88D1-127D2D67A85F}">
      <dgm:prSet/>
      <dgm:spPr/>
      <dgm:t>
        <a:bodyPr/>
        <a:lstStyle/>
        <a:p>
          <a:endParaRPr lang="en-US"/>
        </a:p>
      </dgm:t>
    </dgm:pt>
    <dgm:pt modelId="{E3AA1E3A-416D-4EA1-814A-78A0A3E87D64}">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INCENTIVES FOR SEZ</a:t>
          </a:r>
          <a:endParaRPr lang="en-US" dirty="0">
            <a:latin typeface="Arial Narrow" pitchFamily="34" charset="0"/>
          </a:endParaRPr>
        </a:p>
      </dgm:t>
    </dgm:pt>
    <dgm:pt modelId="{A853D110-FB53-4F07-9AF6-FF90702912FA}" type="parTrans" cxnId="{B79F3568-21CA-4B85-B156-D4614D3BA42A}">
      <dgm:prSet/>
      <dgm:spPr/>
      <dgm:t>
        <a:bodyPr/>
        <a:lstStyle/>
        <a:p>
          <a:endParaRPr lang="en-US"/>
        </a:p>
      </dgm:t>
    </dgm:pt>
    <dgm:pt modelId="{D8DACA95-2646-42AE-A5A0-64AC0E934FB8}" type="sibTrans" cxnId="{B79F3568-21CA-4B85-B156-D4614D3BA42A}">
      <dgm:prSet/>
      <dgm:spPr/>
      <dgm:t>
        <a:bodyPr/>
        <a:lstStyle/>
        <a:p>
          <a:endParaRPr lang="en-US"/>
        </a:p>
      </dgm:t>
    </dgm:pt>
    <dgm:pt modelId="{DF94390E-2012-4F16-BCF2-4B8D7B72C586}">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PLI,REMISSION OF DUTIES,CUSTOM DUTY CHANGES</a:t>
          </a:r>
          <a:endParaRPr lang="en-US" dirty="0">
            <a:latin typeface="Arial Narrow" pitchFamily="34" charset="0"/>
          </a:endParaRPr>
        </a:p>
      </dgm:t>
    </dgm:pt>
    <dgm:pt modelId="{8DB7CA07-D454-4FB5-9AB6-BCAAAB827BE9}" type="parTrans" cxnId="{9EC3A252-A516-4941-9B20-C1553AE7168A}">
      <dgm:prSet/>
      <dgm:spPr/>
      <dgm:t>
        <a:bodyPr/>
        <a:lstStyle/>
        <a:p>
          <a:endParaRPr lang="en-US"/>
        </a:p>
      </dgm:t>
    </dgm:pt>
    <dgm:pt modelId="{857D4B63-298A-46E8-AD89-379A959D5A25}" type="sibTrans" cxnId="{9EC3A252-A516-4941-9B20-C1553AE7168A}">
      <dgm:prSet/>
      <dgm:spPr/>
      <dgm:t>
        <a:bodyPr/>
        <a:lstStyle/>
        <a:p>
          <a:endParaRPr lang="en-US"/>
        </a:p>
      </dgm:t>
    </dgm:pt>
    <dgm:pt modelId="{E05094D7-D97A-4C7E-836B-798BA8778B7B}">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NON TAX BENEFITS FOR MSME</a:t>
          </a:r>
          <a:endParaRPr lang="en-US" dirty="0">
            <a:latin typeface="Arial Narrow" pitchFamily="34" charset="0"/>
          </a:endParaRPr>
        </a:p>
      </dgm:t>
    </dgm:pt>
    <dgm:pt modelId="{7367CA6D-BA2D-4663-A790-2BACAC3E6C48}" type="parTrans" cxnId="{06A13098-10B3-46F6-BF7B-467C92852FB6}">
      <dgm:prSet/>
      <dgm:spPr/>
      <dgm:t>
        <a:bodyPr/>
        <a:lstStyle/>
        <a:p>
          <a:endParaRPr lang="en-US"/>
        </a:p>
      </dgm:t>
    </dgm:pt>
    <dgm:pt modelId="{A790D719-7D0D-4575-AEFF-59118448C82A}" type="sibTrans" cxnId="{06A13098-10B3-46F6-BF7B-467C92852FB6}">
      <dgm:prSet/>
      <dgm:spPr/>
      <dgm:t>
        <a:bodyPr/>
        <a:lstStyle/>
        <a:p>
          <a:endParaRPr lang="en-US"/>
        </a:p>
      </dgm:t>
    </dgm:pt>
    <dgm:pt modelId="{63DA7446-D7D7-4E91-91DA-624BCEE03BB5}">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START UPS CAN CARRY FORWARD LOSSES FOR 10 YEARS, NO TAX FOR FIRST THREE YEARS</a:t>
          </a:r>
          <a:endParaRPr lang="en-US" dirty="0">
            <a:latin typeface="Arial Narrow" pitchFamily="34" charset="0"/>
          </a:endParaRPr>
        </a:p>
      </dgm:t>
    </dgm:pt>
    <dgm:pt modelId="{60BAA153-3FD4-42D1-94FF-991B0EB23797}" type="parTrans" cxnId="{80A72D41-E5F7-4555-98AD-2C597B742639}">
      <dgm:prSet/>
      <dgm:spPr/>
    </dgm:pt>
    <dgm:pt modelId="{FD73B46A-2E52-43A4-862D-A5D0CC76CE70}" type="sibTrans" cxnId="{80A72D41-E5F7-4555-98AD-2C597B742639}">
      <dgm:prSet/>
      <dgm:spPr/>
    </dgm:pt>
    <dgm:pt modelId="{2C30BCF2-2547-4598-8E4E-D6A90FD932AF}">
      <dgm:prSet/>
      <dgm:spPr>
        <a:effectLst>
          <a:outerShdw blurRad="50800" dist="38100" dir="2700000" algn="tl" rotWithShape="0">
            <a:prstClr val="black">
              <a:alpha val="40000"/>
            </a:prstClr>
          </a:outerShdw>
        </a:effectLst>
      </dgm:spPr>
      <dgm:t>
        <a:bodyPr/>
        <a:lstStyle/>
        <a:p>
          <a:r>
            <a:rPr lang="en-US" dirty="0" smtClean="0">
              <a:latin typeface="Arial Narrow" pitchFamily="34" charset="0"/>
            </a:rPr>
            <a:t>FACELESS CUSTOM,TAXATION</a:t>
          </a:r>
          <a:endParaRPr lang="en-US" dirty="0">
            <a:latin typeface="Arial Narrow" pitchFamily="34" charset="0"/>
          </a:endParaRPr>
        </a:p>
      </dgm:t>
    </dgm:pt>
    <dgm:pt modelId="{ECBF7ABB-C955-470E-8B74-6F3E1F03617B}" type="parTrans" cxnId="{76D62AA3-4467-4814-80D5-B9C4731D7FBC}">
      <dgm:prSet/>
      <dgm:spPr/>
    </dgm:pt>
    <dgm:pt modelId="{C408CC75-66BA-4CB4-A143-FF7D683ADB05}" type="sibTrans" cxnId="{76D62AA3-4467-4814-80D5-B9C4731D7FBC}">
      <dgm:prSet/>
      <dgm:spPr/>
    </dgm:pt>
    <dgm:pt modelId="{34486D07-612F-4A26-AFC5-46110015926F}" type="pres">
      <dgm:prSet presAssocID="{C8BF8C62-0B0B-4FCE-BF3F-EF5B3E19E8EE}" presName="linear" presStyleCnt="0">
        <dgm:presLayoutVars>
          <dgm:dir/>
          <dgm:animLvl val="lvl"/>
          <dgm:resizeHandles val="exact"/>
        </dgm:presLayoutVars>
      </dgm:prSet>
      <dgm:spPr/>
      <dgm:t>
        <a:bodyPr/>
        <a:lstStyle/>
        <a:p>
          <a:endParaRPr lang="en-US"/>
        </a:p>
      </dgm:t>
    </dgm:pt>
    <dgm:pt modelId="{424462DE-DECA-4908-96C6-97922A03864C}" type="pres">
      <dgm:prSet presAssocID="{3118645B-0CDD-4750-9158-8B550A218FFC}" presName="parentLin" presStyleCnt="0"/>
      <dgm:spPr/>
    </dgm:pt>
    <dgm:pt modelId="{36CFFF9F-11FB-4C25-B29D-F9559ECB7525}" type="pres">
      <dgm:prSet presAssocID="{3118645B-0CDD-4750-9158-8B550A218FFC}" presName="parentLeftMargin" presStyleLbl="node1" presStyleIdx="0" presStyleCnt="8"/>
      <dgm:spPr/>
      <dgm:t>
        <a:bodyPr/>
        <a:lstStyle/>
        <a:p>
          <a:endParaRPr lang="en-US"/>
        </a:p>
      </dgm:t>
    </dgm:pt>
    <dgm:pt modelId="{44F380A1-9AB6-4CC0-9E1B-4C02179F17C8}" type="pres">
      <dgm:prSet presAssocID="{3118645B-0CDD-4750-9158-8B550A218FFC}" presName="parentText" presStyleLbl="node1" presStyleIdx="0" presStyleCnt="8">
        <dgm:presLayoutVars>
          <dgm:chMax val="0"/>
          <dgm:bulletEnabled val="1"/>
        </dgm:presLayoutVars>
      </dgm:prSet>
      <dgm:spPr/>
      <dgm:t>
        <a:bodyPr/>
        <a:lstStyle/>
        <a:p>
          <a:endParaRPr lang="en-US"/>
        </a:p>
      </dgm:t>
    </dgm:pt>
    <dgm:pt modelId="{97B0925B-1E28-4FEB-AB6E-A749208B2C53}" type="pres">
      <dgm:prSet presAssocID="{3118645B-0CDD-4750-9158-8B550A218FFC}" presName="negativeSpace" presStyleCnt="0"/>
      <dgm:spPr/>
    </dgm:pt>
    <dgm:pt modelId="{B40F7E8A-A425-45DC-BE0C-E858A6C6F50A}" type="pres">
      <dgm:prSet presAssocID="{3118645B-0CDD-4750-9158-8B550A218FFC}" presName="childText" presStyleLbl="conFgAcc1" presStyleIdx="0" presStyleCnt="8">
        <dgm:presLayoutVars>
          <dgm:bulletEnabled val="1"/>
        </dgm:presLayoutVars>
      </dgm:prSet>
      <dgm:spPr/>
    </dgm:pt>
    <dgm:pt modelId="{5905BCE6-D83E-4392-AAAB-D01342122D72}" type="pres">
      <dgm:prSet presAssocID="{2D9C4DB1-4819-4EA9-B3B9-BB4CD4BF6ABD}" presName="spaceBetweenRectangles" presStyleCnt="0"/>
      <dgm:spPr/>
    </dgm:pt>
    <dgm:pt modelId="{D50EDB1C-2885-43B9-987A-E8EC2B9FFB39}" type="pres">
      <dgm:prSet presAssocID="{BB5DCEE3-DB21-47EC-B204-865F9FCFA1A4}" presName="parentLin" presStyleCnt="0"/>
      <dgm:spPr/>
    </dgm:pt>
    <dgm:pt modelId="{442306E9-2D52-4A5C-8894-74C9F54166F9}" type="pres">
      <dgm:prSet presAssocID="{BB5DCEE3-DB21-47EC-B204-865F9FCFA1A4}" presName="parentLeftMargin" presStyleLbl="node1" presStyleIdx="0" presStyleCnt="8"/>
      <dgm:spPr/>
      <dgm:t>
        <a:bodyPr/>
        <a:lstStyle/>
        <a:p>
          <a:endParaRPr lang="en-US"/>
        </a:p>
      </dgm:t>
    </dgm:pt>
    <dgm:pt modelId="{8B9127A5-EC15-46A2-B684-6F3F62FF68B4}" type="pres">
      <dgm:prSet presAssocID="{BB5DCEE3-DB21-47EC-B204-865F9FCFA1A4}" presName="parentText" presStyleLbl="node1" presStyleIdx="1" presStyleCnt="8">
        <dgm:presLayoutVars>
          <dgm:chMax val="0"/>
          <dgm:bulletEnabled val="1"/>
        </dgm:presLayoutVars>
      </dgm:prSet>
      <dgm:spPr/>
      <dgm:t>
        <a:bodyPr/>
        <a:lstStyle/>
        <a:p>
          <a:endParaRPr lang="en-US"/>
        </a:p>
      </dgm:t>
    </dgm:pt>
    <dgm:pt modelId="{BA7F84EF-B956-432F-987B-3DCBE5EBD5BD}" type="pres">
      <dgm:prSet presAssocID="{BB5DCEE3-DB21-47EC-B204-865F9FCFA1A4}" presName="negativeSpace" presStyleCnt="0"/>
      <dgm:spPr/>
    </dgm:pt>
    <dgm:pt modelId="{3713B148-D953-4805-8A5D-0A4F9FECD86F}" type="pres">
      <dgm:prSet presAssocID="{BB5DCEE3-DB21-47EC-B204-865F9FCFA1A4}" presName="childText" presStyleLbl="conFgAcc1" presStyleIdx="1" presStyleCnt="8">
        <dgm:presLayoutVars>
          <dgm:bulletEnabled val="1"/>
        </dgm:presLayoutVars>
      </dgm:prSet>
      <dgm:spPr/>
    </dgm:pt>
    <dgm:pt modelId="{346451BA-6B63-4961-B06F-848D940AA4E8}" type="pres">
      <dgm:prSet presAssocID="{4D9EA9E5-FC62-486B-897A-EFA8CE27A4C2}" presName="spaceBetweenRectangles" presStyleCnt="0"/>
      <dgm:spPr/>
    </dgm:pt>
    <dgm:pt modelId="{A336E671-9CC9-42F3-BD95-B230F9088A35}" type="pres">
      <dgm:prSet presAssocID="{AD13944E-CDB4-4CC0-ACCC-E075C39C69F3}" presName="parentLin" presStyleCnt="0"/>
      <dgm:spPr/>
    </dgm:pt>
    <dgm:pt modelId="{9337C8F3-C4B5-41C5-90FB-0C74006F2734}" type="pres">
      <dgm:prSet presAssocID="{AD13944E-CDB4-4CC0-ACCC-E075C39C69F3}" presName="parentLeftMargin" presStyleLbl="node1" presStyleIdx="1" presStyleCnt="8"/>
      <dgm:spPr/>
      <dgm:t>
        <a:bodyPr/>
        <a:lstStyle/>
        <a:p>
          <a:endParaRPr lang="en-US"/>
        </a:p>
      </dgm:t>
    </dgm:pt>
    <dgm:pt modelId="{10BA4387-87BE-4732-8116-E5B2D3F0471A}" type="pres">
      <dgm:prSet presAssocID="{AD13944E-CDB4-4CC0-ACCC-E075C39C69F3}" presName="parentText" presStyleLbl="node1" presStyleIdx="2" presStyleCnt="8">
        <dgm:presLayoutVars>
          <dgm:chMax val="0"/>
          <dgm:bulletEnabled val="1"/>
        </dgm:presLayoutVars>
      </dgm:prSet>
      <dgm:spPr/>
      <dgm:t>
        <a:bodyPr/>
        <a:lstStyle/>
        <a:p>
          <a:endParaRPr lang="en-US"/>
        </a:p>
      </dgm:t>
    </dgm:pt>
    <dgm:pt modelId="{EE245512-AD32-4CBE-AA31-A35E7BEA97E0}" type="pres">
      <dgm:prSet presAssocID="{AD13944E-CDB4-4CC0-ACCC-E075C39C69F3}" presName="negativeSpace" presStyleCnt="0"/>
      <dgm:spPr/>
    </dgm:pt>
    <dgm:pt modelId="{35D26D79-2E3F-430D-84AC-EAA1C33EF22E}" type="pres">
      <dgm:prSet presAssocID="{AD13944E-CDB4-4CC0-ACCC-E075C39C69F3}" presName="childText" presStyleLbl="conFgAcc1" presStyleIdx="2" presStyleCnt="8">
        <dgm:presLayoutVars>
          <dgm:bulletEnabled val="1"/>
        </dgm:presLayoutVars>
      </dgm:prSet>
      <dgm:spPr/>
    </dgm:pt>
    <dgm:pt modelId="{9A693D99-1DA6-40D0-B5E9-57885ABE0A1F}" type="pres">
      <dgm:prSet presAssocID="{E9753E7A-412C-4EE5-834E-C69663D02CB8}" presName="spaceBetweenRectangles" presStyleCnt="0"/>
      <dgm:spPr/>
    </dgm:pt>
    <dgm:pt modelId="{554AB944-C089-4279-BCCF-149C883D1FD3}" type="pres">
      <dgm:prSet presAssocID="{E3AA1E3A-416D-4EA1-814A-78A0A3E87D64}" presName="parentLin" presStyleCnt="0"/>
      <dgm:spPr/>
    </dgm:pt>
    <dgm:pt modelId="{D31AF4A5-C860-4A3C-81D1-21B44686D4C7}" type="pres">
      <dgm:prSet presAssocID="{E3AA1E3A-416D-4EA1-814A-78A0A3E87D64}" presName="parentLeftMargin" presStyleLbl="node1" presStyleIdx="2" presStyleCnt="8"/>
      <dgm:spPr/>
      <dgm:t>
        <a:bodyPr/>
        <a:lstStyle/>
        <a:p>
          <a:endParaRPr lang="en-US"/>
        </a:p>
      </dgm:t>
    </dgm:pt>
    <dgm:pt modelId="{CFD37916-A872-46E6-8B5A-0E9CB00E6C10}" type="pres">
      <dgm:prSet presAssocID="{E3AA1E3A-416D-4EA1-814A-78A0A3E87D64}" presName="parentText" presStyleLbl="node1" presStyleIdx="3" presStyleCnt="8">
        <dgm:presLayoutVars>
          <dgm:chMax val="0"/>
          <dgm:bulletEnabled val="1"/>
        </dgm:presLayoutVars>
      </dgm:prSet>
      <dgm:spPr/>
      <dgm:t>
        <a:bodyPr/>
        <a:lstStyle/>
        <a:p>
          <a:endParaRPr lang="en-US"/>
        </a:p>
      </dgm:t>
    </dgm:pt>
    <dgm:pt modelId="{ACC68C38-4BBD-41B8-A29F-A001FE2AE60A}" type="pres">
      <dgm:prSet presAssocID="{E3AA1E3A-416D-4EA1-814A-78A0A3E87D64}" presName="negativeSpace" presStyleCnt="0"/>
      <dgm:spPr/>
    </dgm:pt>
    <dgm:pt modelId="{60F9C2C4-2C43-4ED1-8BA8-6660822A9879}" type="pres">
      <dgm:prSet presAssocID="{E3AA1E3A-416D-4EA1-814A-78A0A3E87D64}" presName="childText" presStyleLbl="conFgAcc1" presStyleIdx="3" presStyleCnt="8">
        <dgm:presLayoutVars>
          <dgm:bulletEnabled val="1"/>
        </dgm:presLayoutVars>
      </dgm:prSet>
      <dgm:spPr/>
    </dgm:pt>
    <dgm:pt modelId="{53C0BC74-9B5B-4CC8-9B42-4E0EFB09C790}" type="pres">
      <dgm:prSet presAssocID="{D8DACA95-2646-42AE-A5A0-64AC0E934FB8}" presName="spaceBetweenRectangles" presStyleCnt="0"/>
      <dgm:spPr/>
    </dgm:pt>
    <dgm:pt modelId="{80F92481-9A1C-44B2-A262-5E1FA387304E}" type="pres">
      <dgm:prSet presAssocID="{DF94390E-2012-4F16-BCF2-4B8D7B72C586}" presName="parentLin" presStyleCnt="0"/>
      <dgm:spPr/>
    </dgm:pt>
    <dgm:pt modelId="{B52E4424-4C3D-4E0B-B051-35C70043D80D}" type="pres">
      <dgm:prSet presAssocID="{DF94390E-2012-4F16-BCF2-4B8D7B72C586}" presName="parentLeftMargin" presStyleLbl="node1" presStyleIdx="3" presStyleCnt="8"/>
      <dgm:spPr/>
      <dgm:t>
        <a:bodyPr/>
        <a:lstStyle/>
        <a:p>
          <a:endParaRPr lang="en-US"/>
        </a:p>
      </dgm:t>
    </dgm:pt>
    <dgm:pt modelId="{DA4C83A6-554D-4D70-83CB-92BE5DF19001}" type="pres">
      <dgm:prSet presAssocID="{DF94390E-2012-4F16-BCF2-4B8D7B72C586}" presName="parentText" presStyleLbl="node1" presStyleIdx="4" presStyleCnt="8">
        <dgm:presLayoutVars>
          <dgm:chMax val="0"/>
          <dgm:bulletEnabled val="1"/>
        </dgm:presLayoutVars>
      </dgm:prSet>
      <dgm:spPr/>
      <dgm:t>
        <a:bodyPr/>
        <a:lstStyle/>
        <a:p>
          <a:endParaRPr lang="en-US"/>
        </a:p>
      </dgm:t>
    </dgm:pt>
    <dgm:pt modelId="{6BC738B7-281F-4370-B3AC-9354AF75D8AD}" type="pres">
      <dgm:prSet presAssocID="{DF94390E-2012-4F16-BCF2-4B8D7B72C586}" presName="negativeSpace" presStyleCnt="0"/>
      <dgm:spPr/>
    </dgm:pt>
    <dgm:pt modelId="{859BE457-5F73-481F-BA03-095BD2758D01}" type="pres">
      <dgm:prSet presAssocID="{DF94390E-2012-4F16-BCF2-4B8D7B72C586}" presName="childText" presStyleLbl="conFgAcc1" presStyleIdx="4" presStyleCnt="8">
        <dgm:presLayoutVars>
          <dgm:bulletEnabled val="1"/>
        </dgm:presLayoutVars>
      </dgm:prSet>
      <dgm:spPr/>
    </dgm:pt>
    <dgm:pt modelId="{19E1D9A5-5D5B-47DC-8DCF-6E658A7C4D12}" type="pres">
      <dgm:prSet presAssocID="{857D4B63-298A-46E8-AD89-379A959D5A25}" presName="spaceBetweenRectangles" presStyleCnt="0"/>
      <dgm:spPr/>
    </dgm:pt>
    <dgm:pt modelId="{0C7D4AF8-FE0C-43AD-BF30-B1927B98AC9E}" type="pres">
      <dgm:prSet presAssocID="{2C30BCF2-2547-4598-8E4E-D6A90FD932AF}" presName="parentLin" presStyleCnt="0"/>
      <dgm:spPr/>
    </dgm:pt>
    <dgm:pt modelId="{74B2249D-59BB-43BC-A00B-6FE2BE2A3CFF}" type="pres">
      <dgm:prSet presAssocID="{2C30BCF2-2547-4598-8E4E-D6A90FD932AF}" presName="parentLeftMargin" presStyleLbl="node1" presStyleIdx="4" presStyleCnt="8"/>
      <dgm:spPr/>
      <dgm:t>
        <a:bodyPr/>
        <a:lstStyle/>
        <a:p>
          <a:endParaRPr lang="en-US"/>
        </a:p>
      </dgm:t>
    </dgm:pt>
    <dgm:pt modelId="{77E82FDA-479F-4031-9209-77A1CF7E0045}" type="pres">
      <dgm:prSet presAssocID="{2C30BCF2-2547-4598-8E4E-D6A90FD932AF}" presName="parentText" presStyleLbl="node1" presStyleIdx="5" presStyleCnt="8">
        <dgm:presLayoutVars>
          <dgm:chMax val="0"/>
          <dgm:bulletEnabled val="1"/>
        </dgm:presLayoutVars>
      </dgm:prSet>
      <dgm:spPr/>
      <dgm:t>
        <a:bodyPr/>
        <a:lstStyle/>
        <a:p>
          <a:endParaRPr lang="en-US"/>
        </a:p>
      </dgm:t>
    </dgm:pt>
    <dgm:pt modelId="{30D4ABE0-2211-4719-84F7-CE45E0C10959}" type="pres">
      <dgm:prSet presAssocID="{2C30BCF2-2547-4598-8E4E-D6A90FD932AF}" presName="negativeSpace" presStyleCnt="0"/>
      <dgm:spPr/>
    </dgm:pt>
    <dgm:pt modelId="{B981802E-76A3-4464-ABCB-15B3DE4E997A}" type="pres">
      <dgm:prSet presAssocID="{2C30BCF2-2547-4598-8E4E-D6A90FD932AF}" presName="childText" presStyleLbl="conFgAcc1" presStyleIdx="5" presStyleCnt="8">
        <dgm:presLayoutVars>
          <dgm:bulletEnabled val="1"/>
        </dgm:presLayoutVars>
      </dgm:prSet>
      <dgm:spPr/>
    </dgm:pt>
    <dgm:pt modelId="{626DF6D4-0B2C-4602-85F8-223B2BFEF6EB}" type="pres">
      <dgm:prSet presAssocID="{C408CC75-66BA-4CB4-A143-FF7D683ADB05}" presName="spaceBetweenRectangles" presStyleCnt="0"/>
      <dgm:spPr/>
    </dgm:pt>
    <dgm:pt modelId="{83F7C510-196F-4061-B5B7-1C334C7D8070}" type="pres">
      <dgm:prSet presAssocID="{E05094D7-D97A-4C7E-836B-798BA8778B7B}" presName="parentLin" presStyleCnt="0"/>
      <dgm:spPr/>
    </dgm:pt>
    <dgm:pt modelId="{A847632F-54D2-4979-825E-4A4ECF18D7C3}" type="pres">
      <dgm:prSet presAssocID="{E05094D7-D97A-4C7E-836B-798BA8778B7B}" presName="parentLeftMargin" presStyleLbl="node1" presStyleIdx="5" presStyleCnt="8"/>
      <dgm:spPr/>
      <dgm:t>
        <a:bodyPr/>
        <a:lstStyle/>
        <a:p>
          <a:endParaRPr lang="en-US"/>
        </a:p>
      </dgm:t>
    </dgm:pt>
    <dgm:pt modelId="{257754C4-56D5-4BC3-85C3-A4B036003035}" type="pres">
      <dgm:prSet presAssocID="{E05094D7-D97A-4C7E-836B-798BA8778B7B}" presName="parentText" presStyleLbl="node1" presStyleIdx="6" presStyleCnt="8">
        <dgm:presLayoutVars>
          <dgm:chMax val="0"/>
          <dgm:bulletEnabled val="1"/>
        </dgm:presLayoutVars>
      </dgm:prSet>
      <dgm:spPr/>
      <dgm:t>
        <a:bodyPr/>
        <a:lstStyle/>
        <a:p>
          <a:endParaRPr lang="en-US"/>
        </a:p>
      </dgm:t>
    </dgm:pt>
    <dgm:pt modelId="{29628063-2FB2-4945-A5BE-443A96CB880B}" type="pres">
      <dgm:prSet presAssocID="{E05094D7-D97A-4C7E-836B-798BA8778B7B}" presName="negativeSpace" presStyleCnt="0"/>
      <dgm:spPr/>
    </dgm:pt>
    <dgm:pt modelId="{08820B49-CD18-4F03-BBC8-2EF5D25A4D57}" type="pres">
      <dgm:prSet presAssocID="{E05094D7-D97A-4C7E-836B-798BA8778B7B}" presName="childText" presStyleLbl="conFgAcc1" presStyleIdx="6" presStyleCnt="8">
        <dgm:presLayoutVars>
          <dgm:bulletEnabled val="1"/>
        </dgm:presLayoutVars>
      </dgm:prSet>
      <dgm:spPr/>
    </dgm:pt>
    <dgm:pt modelId="{5EFF164C-C487-4582-95A4-1098749A28E9}" type="pres">
      <dgm:prSet presAssocID="{A790D719-7D0D-4575-AEFF-59118448C82A}" presName="spaceBetweenRectangles" presStyleCnt="0"/>
      <dgm:spPr/>
    </dgm:pt>
    <dgm:pt modelId="{E148416E-3790-4777-87B0-A30665343805}" type="pres">
      <dgm:prSet presAssocID="{63DA7446-D7D7-4E91-91DA-624BCEE03BB5}" presName="parentLin" presStyleCnt="0"/>
      <dgm:spPr/>
    </dgm:pt>
    <dgm:pt modelId="{69A4E9BC-D299-412F-A17F-00DD574920D4}" type="pres">
      <dgm:prSet presAssocID="{63DA7446-D7D7-4E91-91DA-624BCEE03BB5}" presName="parentLeftMargin" presStyleLbl="node1" presStyleIdx="6" presStyleCnt="8"/>
      <dgm:spPr/>
      <dgm:t>
        <a:bodyPr/>
        <a:lstStyle/>
        <a:p>
          <a:endParaRPr lang="en-US"/>
        </a:p>
      </dgm:t>
    </dgm:pt>
    <dgm:pt modelId="{57887A04-B3E9-45CA-B745-DC4A51EACBED}" type="pres">
      <dgm:prSet presAssocID="{63DA7446-D7D7-4E91-91DA-624BCEE03BB5}" presName="parentText" presStyleLbl="node1" presStyleIdx="7" presStyleCnt="8">
        <dgm:presLayoutVars>
          <dgm:chMax val="0"/>
          <dgm:bulletEnabled val="1"/>
        </dgm:presLayoutVars>
      </dgm:prSet>
      <dgm:spPr/>
      <dgm:t>
        <a:bodyPr/>
        <a:lstStyle/>
        <a:p>
          <a:endParaRPr lang="en-US"/>
        </a:p>
      </dgm:t>
    </dgm:pt>
    <dgm:pt modelId="{1AE4F901-1031-47E8-9260-CCE104458EC2}" type="pres">
      <dgm:prSet presAssocID="{63DA7446-D7D7-4E91-91DA-624BCEE03BB5}" presName="negativeSpace" presStyleCnt="0"/>
      <dgm:spPr/>
    </dgm:pt>
    <dgm:pt modelId="{6CA5A358-6943-4AF8-8FFC-2BBB511E8B7A}" type="pres">
      <dgm:prSet presAssocID="{63DA7446-D7D7-4E91-91DA-624BCEE03BB5}" presName="childText" presStyleLbl="conFgAcc1" presStyleIdx="7" presStyleCnt="8">
        <dgm:presLayoutVars>
          <dgm:bulletEnabled val="1"/>
        </dgm:presLayoutVars>
      </dgm:prSet>
      <dgm:spPr/>
    </dgm:pt>
  </dgm:ptLst>
  <dgm:cxnLst>
    <dgm:cxn modelId="{3E26B13D-D6E5-4610-BDFA-B7310B77B9DE}" type="presOf" srcId="{63DA7446-D7D7-4E91-91DA-624BCEE03BB5}" destId="{57887A04-B3E9-45CA-B745-DC4A51EACBED}" srcOrd="1" destOrd="0" presId="urn:microsoft.com/office/officeart/2005/8/layout/list1"/>
    <dgm:cxn modelId="{0922513C-FC52-4365-BBBB-F5CD8952BE5B}" type="presOf" srcId="{C8BF8C62-0B0B-4FCE-BF3F-EF5B3E19E8EE}" destId="{34486D07-612F-4A26-AFC5-46110015926F}" srcOrd="0" destOrd="0" presId="urn:microsoft.com/office/officeart/2005/8/layout/list1"/>
    <dgm:cxn modelId="{5C7D535C-53AF-45F5-BF8E-07E4EBE072C0}" type="presOf" srcId="{AD13944E-CDB4-4CC0-ACCC-E075C39C69F3}" destId="{9337C8F3-C4B5-41C5-90FB-0C74006F2734}" srcOrd="0" destOrd="0" presId="urn:microsoft.com/office/officeart/2005/8/layout/list1"/>
    <dgm:cxn modelId="{9EC3A252-A516-4941-9B20-C1553AE7168A}" srcId="{C8BF8C62-0B0B-4FCE-BF3F-EF5B3E19E8EE}" destId="{DF94390E-2012-4F16-BCF2-4B8D7B72C586}" srcOrd="4" destOrd="0" parTransId="{8DB7CA07-D454-4FB5-9AB6-BCAAAB827BE9}" sibTransId="{857D4B63-298A-46E8-AD89-379A959D5A25}"/>
    <dgm:cxn modelId="{00EA999D-DD85-4CED-AD22-E12799B473A3}" type="presOf" srcId="{3118645B-0CDD-4750-9158-8B550A218FFC}" destId="{36CFFF9F-11FB-4C25-B29D-F9559ECB7525}" srcOrd="0" destOrd="0" presId="urn:microsoft.com/office/officeart/2005/8/layout/list1"/>
    <dgm:cxn modelId="{80A72D41-E5F7-4555-98AD-2C597B742639}" srcId="{C8BF8C62-0B0B-4FCE-BF3F-EF5B3E19E8EE}" destId="{63DA7446-D7D7-4E91-91DA-624BCEE03BB5}" srcOrd="7" destOrd="0" parTransId="{60BAA153-3FD4-42D1-94FF-991B0EB23797}" sibTransId="{FD73B46A-2E52-43A4-862D-A5D0CC76CE70}"/>
    <dgm:cxn modelId="{06A13098-10B3-46F6-BF7B-467C92852FB6}" srcId="{C8BF8C62-0B0B-4FCE-BF3F-EF5B3E19E8EE}" destId="{E05094D7-D97A-4C7E-836B-798BA8778B7B}" srcOrd="6" destOrd="0" parTransId="{7367CA6D-BA2D-4663-A790-2BACAC3E6C48}" sibTransId="{A790D719-7D0D-4575-AEFF-59118448C82A}"/>
    <dgm:cxn modelId="{76D62AA3-4467-4814-80D5-B9C4731D7FBC}" srcId="{C8BF8C62-0B0B-4FCE-BF3F-EF5B3E19E8EE}" destId="{2C30BCF2-2547-4598-8E4E-D6A90FD932AF}" srcOrd="5" destOrd="0" parTransId="{ECBF7ABB-C955-470E-8B74-6F3E1F03617B}" sibTransId="{C408CC75-66BA-4CB4-A143-FF7D683ADB05}"/>
    <dgm:cxn modelId="{22F49EAF-C2EE-45F0-88D1-127D2D67A85F}" srcId="{C8BF8C62-0B0B-4FCE-BF3F-EF5B3E19E8EE}" destId="{AD13944E-CDB4-4CC0-ACCC-E075C39C69F3}" srcOrd="2" destOrd="0" parTransId="{0FFBCB0B-4BE9-4522-ADEF-925EC54B5330}" sibTransId="{E9753E7A-412C-4EE5-834E-C69663D02CB8}"/>
    <dgm:cxn modelId="{B79F3568-21CA-4B85-B156-D4614D3BA42A}" srcId="{C8BF8C62-0B0B-4FCE-BF3F-EF5B3E19E8EE}" destId="{E3AA1E3A-416D-4EA1-814A-78A0A3E87D64}" srcOrd="3" destOrd="0" parTransId="{A853D110-FB53-4F07-9AF6-FF90702912FA}" sibTransId="{D8DACA95-2646-42AE-A5A0-64AC0E934FB8}"/>
    <dgm:cxn modelId="{1DA40361-AEB1-437A-869F-765FC59A54D7}" type="presOf" srcId="{DF94390E-2012-4F16-BCF2-4B8D7B72C586}" destId="{B52E4424-4C3D-4E0B-B051-35C70043D80D}" srcOrd="0" destOrd="0" presId="urn:microsoft.com/office/officeart/2005/8/layout/list1"/>
    <dgm:cxn modelId="{86806E81-C494-448F-9209-97F129742C26}" type="presOf" srcId="{E05094D7-D97A-4C7E-836B-798BA8778B7B}" destId="{257754C4-56D5-4BC3-85C3-A4B036003035}" srcOrd="1" destOrd="0" presId="urn:microsoft.com/office/officeart/2005/8/layout/list1"/>
    <dgm:cxn modelId="{8C389208-0139-4CEC-9AAD-43BF98B1C5F3}" type="presOf" srcId="{DF94390E-2012-4F16-BCF2-4B8D7B72C586}" destId="{DA4C83A6-554D-4D70-83CB-92BE5DF19001}" srcOrd="1" destOrd="0" presId="urn:microsoft.com/office/officeart/2005/8/layout/list1"/>
    <dgm:cxn modelId="{0B52E264-E266-4CB7-8F17-F23DD5B7F5A5}" srcId="{C8BF8C62-0B0B-4FCE-BF3F-EF5B3E19E8EE}" destId="{BB5DCEE3-DB21-47EC-B204-865F9FCFA1A4}" srcOrd="1" destOrd="0" parTransId="{9C87C28E-2D12-4FA7-AC4A-68ED17368B9A}" sibTransId="{4D9EA9E5-FC62-486B-897A-EFA8CE27A4C2}"/>
    <dgm:cxn modelId="{0C42D277-4757-4584-A3A3-526D3BD7AB3B}" type="presOf" srcId="{E3AA1E3A-416D-4EA1-814A-78A0A3E87D64}" destId="{CFD37916-A872-46E6-8B5A-0E9CB00E6C10}" srcOrd="1" destOrd="0" presId="urn:microsoft.com/office/officeart/2005/8/layout/list1"/>
    <dgm:cxn modelId="{E4663F86-EB45-41B3-8FEA-D4C62423CC63}" type="presOf" srcId="{2C30BCF2-2547-4598-8E4E-D6A90FD932AF}" destId="{74B2249D-59BB-43BC-A00B-6FE2BE2A3CFF}" srcOrd="0" destOrd="0" presId="urn:microsoft.com/office/officeart/2005/8/layout/list1"/>
    <dgm:cxn modelId="{F2E566C3-F209-4F86-9782-B309539358B1}" type="presOf" srcId="{BB5DCEE3-DB21-47EC-B204-865F9FCFA1A4}" destId="{442306E9-2D52-4A5C-8894-74C9F54166F9}" srcOrd="0" destOrd="0" presId="urn:microsoft.com/office/officeart/2005/8/layout/list1"/>
    <dgm:cxn modelId="{A1E79CEC-4836-46B4-960A-8619C3E7FB46}" type="presOf" srcId="{BB5DCEE3-DB21-47EC-B204-865F9FCFA1A4}" destId="{8B9127A5-EC15-46A2-B684-6F3F62FF68B4}" srcOrd="1" destOrd="0" presId="urn:microsoft.com/office/officeart/2005/8/layout/list1"/>
    <dgm:cxn modelId="{977C8F1E-FF1D-489C-8465-278BA49E5072}" type="presOf" srcId="{E3AA1E3A-416D-4EA1-814A-78A0A3E87D64}" destId="{D31AF4A5-C860-4A3C-81D1-21B44686D4C7}" srcOrd="0" destOrd="0" presId="urn:microsoft.com/office/officeart/2005/8/layout/list1"/>
    <dgm:cxn modelId="{F97D8C49-8457-4CED-950C-6F77FAF999D0}" type="presOf" srcId="{E05094D7-D97A-4C7E-836B-798BA8778B7B}" destId="{A847632F-54D2-4979-825E-4A4ECF18D7C3}" srcOrd="0" destOrd="0" presId="urn:microsoft.com/office/officeart/2005/8/layout/list1"/>
    <dgm:cxn modelId="{3DC54F65-1A27-428B-860C-CA8CE187C401}" type="presOf" srcId="{3118645B-0CDD-4750-9158-8B550A218FFC}" destId="{44F380A1-9AB6-4CC0-9E1B-4C02179F17C8}" srcOrd="1" destOrd="0" presId="urn:microsoft.com/office/officeart/2005/8/layout/list1"/>
    <dgm:cxn modelId="{E50E037C-B906-4336-B353-C89AE6A74A0F}" type="presOf" srcId="{2C30BCF2-2547-4598-8E4E-D6A90FD932AF}" destId="{77E82FDA-479F-4031-9209-77A1CF7E0045}" srcOrd="1" destOrd="0" presId="urn:microsoft.com/office/officeart/2005/8/layout/list1"/>
    <dgm:cxn modelId="{5FBBCA7C-978D-43CA-8564-1CE2BB457F76}" type="presOf" srcId="{63DA7446-D7D7-4E91-91DA-624BCEE03BB5}" destId="{69A4E9BC-D299-412F-A17F-00DD574920D4}" srcOrd="0" destOrd="0" presId="urn:microsoft.com/office/officeart/2005/8/layout/list1"/>
    <dgm:cxn modelId="{82F5DE9D-BF7D-4DBF-841B-CBB8A9BBCB5C}" srcId="{C8BF8C62-0B0B-4FCE-BF3F-EF5B3E19E8EE}" destId="{3118645B-0CDD-4750-9158-8B550A218FFC}" srcOrd="0" destOrd="0" parTransId="{67A3534B-90E7-4A38-AB01-D13CA27C91E4}" sibTransId="{2D9C4DB1-4819-4EA9-B3B9-BB4CD4BF6ABD}"/>
    <dgm:cxn modelId="{038E918B-78D9-407B-A906-7D74AEE6961D}" type="presOf" srcId="{AD13944E-CDB4-4CC0-ACCC-E075C39C69F3}" destId="{10BA4387-87BE-4732-8116-E5B2D3F0471A}" srcOrd="1" destOrd="0" presId="urn:microsoft.com/office/officeart/2005/8/layout/list1"/>
    <dgm:cxn modelId="{BBE06BA9-5D20-4F92-AD02-D24B8D4AB06F}" type="presParOf" srcId="{34486D07-612F-4A26-AFC5-46110015926F}" destId="{424462DE-DECA-4908-96C6-97922A03864C}" srcOrd="0" destOrd="0" presId="urn:microsoft.com/office/officeart/2005/8/layout/list1"/>
    <dgm:cxn modelId="{D5714FA6-7B2E-4538-BC76-5CEDE4C2E501}" type="presParOf" srcId="{424462DE-DECA-4908-96C6-97922A03864C}" destId="{36CFFF9F-11FB-4C25-B29D-F9559ECB7525}" srcOrd="0" destOrd="0" presId="urn:microsoft.com/office/officeart/2005/8/layout/list1"/>
    <dgm:cxn modelId="{886CB443-1C87-427F-831F-5D9C18C550DA}" type="presParOf" srcId="{424462DE-DECA-4908-96C6-97922A03864C}" destId="{44F380A1-9AB6-4CC0-9E1B-4C02179F17C8}" srcOrd="1" destOrd="0" presId="urn:microsoft.com/office/officeart/2005/8/layout/list1"/>
    <dgm:cxn modelId="{1B9A2C21-3951-4F0C-B66F-23F6965734DA}" type="presParOf" srcId="{34486D07-612F-4A26-AFC5-46110015926F}" destId="{97B0925B-1E28-4FEB-AB6E-A749208B2C53}" srcOrd="1" destOrd="0" presId="urn:microsoft.com/office/officeart/2005/8/layout/list1"/>
    <dgm:cxn modelId="{8E73351C-0A79-4E5D-B3E6-686E1ABBA4DF}" type="presParOf" srcId="{34486D07-612F-4A26-AFC5-46110015926F}" destId="{B40F7E8A-A425-45DC-BE0C-E858A6C6F50A}" srcOrd="2" destOrd="0" presId="urn:microsoft.com/office/officeart/2005/8/layout/list1"/>
    <dgm:cxn modelId="{A770EF9F-3C9C-4AC7-B473-BFC6A9B2BDD7}" type="presParOf" srcId="{34486D07-612F-4A26-AFC5-46110015926F}" destId="{5905BCE6-D83E-4392-AAAB-D01342122D72}" srcOrd="3" destOrd="0" presId="urn:microsoft.com/office/officeart/2005/8/layout/list1"/>
    <dgm:cxn modelId="{25A61AC8-8404-47BA-A945-FAD0390F22CA}" type="presParOf" srcId="{34486D07-612F-4A26-AFC5-46110015926F}" destId="{D50EDB1C-2885-43B9-987A-E8EC2B9FFB39}" srcOrd="4" destOrd="0" presId="urn:microsoft.com/office/officeart/2005/8/layout/list1"/>
    <dgm:cxn modelId="{A2E2632E-9B3F-4E64-93A0-86705C3B8D6B}" type="presParOf" srcId="{D50EDB1C-2885-43B9-987A-E8EC2B9FFB39}" destId="{442306E9-2D52-4A5C-8894-74C9F54166F9}" srcOrd="0" destOrd="0" presId="urn:microsoft.com/office/officeart/2005/8/layout/list1"/>
    <dgm:cxn modelId="{E35D18F9-5F0D-4A2B-B17D-D8CE725C916B}" type="presParOf" srcId="{D50EDB1C-2885-43B9-987A-E8EC2B9FFB39}" destId="{8B9127A5-EC15-46A2-B684-6F3F62FF68B4}" srcOrd="1" destOrd="0" presId="urn:microsoft.com/office/officeart/2005/8/layout/list1"/>
    <dgm:cxn modelId="{2823E2CA-3049-4324-87A0-62113268C049}" type="presParOf" srcId="{34486D07-612F-4A26-AFC5-46110015926F}" destId="{BA7F84EF-B956-432F-987B-3DCBE5EBD5BD}" srcOrd="5" destOrd="0" presId="urn:microsoft.com/office/officeart/2005/8/layout/list1"/>
    <dgm:cxn modelId="{29D59B05-7B5C-4BBE-BEDA-8BE190E69280}" type="presParOf" srcId="{34486D07-612F-4A26-AFC5-46110015926F}" destId="{3713B148-D953-4805-8A5D-0A4F9FECD86F}" srcOrd="6" destOrd="0" presId="urn:microsoft.com/office/officeart/2005/8/layout/list1"/>
    <dgm:cxn modelId="{6CF456EB-76C5-47E9-ABC5-5FDA62857C34}" type="presParOf" srcId="{34486D07-612F-4A26-AFC5-46110015926F}" destId="{346451BA-6B63-4961-B06F-848D940AA4E8}" srcOrd="7" destOrd="0" presId="urn:microsoft.com/office/officeart/2005/8/layout/list1"/>
    <dgm:cxn modelId="{CF680C14-E76C-40B3-A9B4-41228BE731C5}" type="presParOf" srcId="{34486D07-612F-4A26-AFC5-46110015926F}" destId="{A336E671-9CC9-42F3-BD95-B230F9088A35}" srcOrd="8" destOrd="0" presId="urn:microsoft.com/office/officeart/2005/8/layout/list1"/>
    <dgm:cxn modelId="{7746F57C-555F-454C-90A3-AE0C155B453E}" type="presParOf" srcId="{A336E671-9CC9-42F3-BD95-B230F9088A35}" destId="{9337C8F3-C4B5-41C5-90FB-0C74006F2734}" srcOrd="0" destOrd="0" presId="urn:microsoft.com/office/officeart/2005/8/layout/list1"/>
    <dgm:cxn modelId="{44EAC245-7EC8-451C-B2BB-A150AA31C7E4}" type="presParOf" srcId="{A336E671-9CC9-42F3-BD95-B230F9088A35}" destId="{10BA4387-87BE-4732-8116-E5B2D3F0471A}" srcOrd="1" destOrd="0" presId="urn:microsoft.com/office/officeart/2005/8/layout/list1"/>
    <dgm:cxn modelId="{1601B673-E332-4441-B2BC-B8438215FFC6}" type="presParOf" srcId="{34486D07-612F-4A26-AFC5-46110015926F}" destId="{EE245512-AD32-4CBE-AA31-A35E7BEA97E0}" srcOrd="9" destOrd="0" presId="urn:microsoft.com/office/officeart/2005/8/layout/list1"/>
    <dgm:cxn modelId="{E6151E0D-09B2-45F9-B4D1-2F915B5327B3}" type="presParOf" srcId="{34486D07-612F-4A26-AFC5-46110015926F}" destId="{35D26D79-2E3F-430D-84AC-EAA1C33EF22E}" srcOrd="10" destOrd="0" presId="urn:microsoft.com/office/officeart/2005/8/layout/list1"/>
    <dgm:cxn modelId="{0003227E-43AE-4489-85D7-CF1EC28A4FDD}" type="presParOf" srcId="{34486D07-612F-4A26-AFC5-46110015926F}" destId="{9A693D99-1DA6-40D0-B5E9-57885ABE0A1F}" srcOrd="11" destOrd="0" presId="urn:microsoft.com/office/officeart/2005/8/layout/list1"/>
    <dgm:cxn modelId="{70C4B49C-F927-4FAF-83FF-831DD620A723}" type="presParOf" srcId="{34486D07-612F-4A26-AFC5-46110015926F}" destId="{554AB944-C089-4279-BCCF-149C883D1FD3}" srcOrd="12" destOrd="0" presId="urn:microsoft.com/office/officeart/2005/8/layout/list1"/>
    <dgm:cxn modelId="{04B898EE-888A-4073-BF0F-207A102DB8FF}" type="presParOf" srcId="{554AB944-C089-4279-BCCF-149C883D1FD3}" destId="{D31AF4A5-C860-4A3C-81D1-21B44686D4C7}" srcOrd="0" destOrd="0" presId="urn:microsoft.com/office/officeart/2005/8/layout/list1"/>
    <dgm:cxn modelId="{8F3525F5-BD38-4658-8671-611671340AA0}" type="presParOf" srcId="{554AB944-C089-4279-BCCF-149C883D1FD3}" destId="{CFD37916-A872-46E6-8B5A-0E9CB00E6C10}" srcOrd="1" destOrd="0" presId="urn:microsoft.com/office/officeart/2005/8/layout/list1"/>
    <dgm:cxn modelId="{440507BC-3275-4A89-A6F2-D8A8430CC89A}" type="presParOf" srcId="{34486D07-612F-4A26-AFC5-46110015926F}" destId="{ACC68C38-4BBD-41B8-A29F-A001FE2AE60A}" srcOrd="13" destOrd="0" presId="urn:microsoft.com/office/officeart/2005/8/layout/list1"/>
    <dgm:cxn modelId="{60FCBCA8-BCBA-4140-86D1-842D16ADD632}" type="presParOf" srcId="{34486D07-612F-4A26-AFC5-46110015926F}" destId="{60F9C2C4-2C43-4ED1-8BA8-6660822A9879}" srcOrd="14" destOrd="0" presId="urn:microsoft.com/office/officeart/2005/8/layout/list1"/>
    <dgm:cxn modelId="{688B5447-B574-491B-97EF-C444229D5133}" type="presParOf" srcId="{34486D07-612F-4A26-AFC5-46110015926F}" destId="{53C0BC74-9B5B-4CC8-9B42-4E0EFB09C790}" srcOrd="15" destOrd="0" presId="urn:microsoft.com/office/officeart/2005/8/layout/list1"/>
    <dgm:cxn modelId="{199A01C7-00A0-4506-A2A8-8AC422B0F54C}" type="presParOf" srcId="{34486D07-612F-4A26-AFC5-46110015926F}" destId="{80F92481-9A1C-44B2-A262-5E1FA387304E}" srcOrd="16" destOrd="0" presId="urn:microsoft.com/office/officeart/2005/8/layout/list1"/>
    <dgm:cxn modelId="{72917142-9D27-4E88-853F-2D3193675DE1}" type="presParOf" srcId="{80F92481-9A1C-44B2-A262-5E1FA387304E}" destId="{B52E4424-4C3D-4E0B-B051-35C70043D80D}" srcOrd="0" destOrd="0" presId="urn:microsoft.com/office/officeart/2005/8/layout/list1"/>
    <dgm:cxn modelId="{C45307C7-A69C-4A4A-9AB2-86E412A2ED6D}" type="presParOf" srcId="{80F92481-9A1C-44B2-A262-5E1FA387304E}" destId="{DA4C83A6-554D-4D70-83CB-92BE5DF19001}" srcOrd="1" destOrd="0" presId="urn:microsoft.com/office/officeart/2005/8/layout/list1"/>
    <dgm:cxn modelId="{3A79D626-368F-4801-AEF6-D8DA58D05CC5}" type="presParOf" srcId="{34486D07-612F-4A26-AFC5-46110015926F}" destId="{6BC738B7-281F-4370-B3AC-9354AF75D8AD}" srcOrd="17" destOrd="0" presId="urn:microsoft.com/office/officeart/2005/8/layout/list1"/>
    <dgm:cxn modelId="{E5B1307F-929E-4DEA-B43E-D637FEF7C9EF}" type="presParOf" srcId="{34486D07-612F-4A26-AFC5-46110015926F}" destId="{859BE457-5F73-481F-BA03-095BD2758D01}" srcOrd="18" destOrd="0" presId="urn:microsoft.com/office/officeart/2005/8/layout/list1"/>
    <dgm:cxn modelId="{B58A9516-1C53-47D4-B624-067DF05FCCD7}" type="presParOf" srcId="{34486D07-612F-4A26-AFC5-46110015926F}" destId="{19E1D9A5-5D5B-47DC-8DCF-6E658A7C4D12}" srcOrd="19" destOrd="0" presId="urn:microsoft.com/office/officeart/2005/8/layout/list1"/>
    <dgm:cxn modelId="{42A6BCDA-9F76-4F10-A721-53706DEA5151}" type="presParOf" srcId="{34486D07-612F-4A26-AFC5-46110015926F}" destId="{0C7D4AF8-FE0C-43AD-BF30-B1927B98AC9E}" srcOrd="20" destOrd="0" presId="urn:microsoft.com/office/officeart/2005/8/layout/list1"/>
    <dgm:cxn modelId="{8C85B35E-B1CC-4086-9AA8-77D818E86C9D}" type="presParOf" srcId="{0C7D4AF8-FE0C-43AD-BF30-B1927B98AC9E}" destId="{74B2249D-59BB-43BC-A00B-6FE2BE2A3CFF}" srcOrd="0" destOrd="0" presId="urn:microsoft.com/office/officeart/2005/8/layout/list1"/>
    <dgm:cxn modelId="{478FD5E4-7D33-4E47-AFC0-5D49F5A02548}" type="presParOf" srcId="{0C7D4AF8-FE0C-43AD-BF30-B1927B98AC9E}" destId="{77E82FDA-479F-4031-9209-77A1CF7E0045}" srcOrd="1" destOrd="0" presId="urn:microsoft.com/office/officeart/2005/8/layout/list1"/>
    <dgm:cxn modelId="{8C6F19C8-FE8C-48F4-932C-2F542EDB209F}" type="presParOf" srcId="{34486D07-612F-4A26-AFC5-46110015926F}" destId="{30D4ABE0-2211-4719-84F7-CE45E0C10959}" srcOrd="21" destOrd="0" presId="urn:microsoft.com/office/officeart/2005/8/layout/list1"/>
    <dgm:cxn modelId="{93F93211-E56F-4458-B604-A52617EA22BF}" type="presParOf" srcId="{34486D07-612F-4A26-AFC5-46110015926F}" destId="{B981802E-76A3-4464-ABCB-15B3DE4E997A}" srcOrd="22" destOrd="0" presId="urn:microsoft.com/office/officeart/2005/8/layout/list1"/>
    <dgm:cxn modelId="{374003C5-2C84-48D4-8176-7D01E904A8FD}" type="presParOf" srcId="{34486D07-612F-4A26-AFC5-46110015926F}" destId="{626DF6D4-0B2C-4602-85F8-223B2BFEF6EB}" srcOrd="23" destOrd="0" presId="urn:microsoft.com/office/officeart/2005/8/layout/list1"/>
    <dgm:cxn modelId="{012D13D5-F3C8-4178-BD47-2049AEAB3003}" type="presParOf" srcId="{34486D07-612F-4A26-AFC5-46110015926F}" destId="{83F7C510-196F-4061-B5B7-1C334C7D8070}" srcOrd="24" destOrd="0" presId="urn:microsoft.com/office/officeart/2005/8/layout/list1"/>
    <dgm:cxn modelId="{E9E6D1B6-E4B6-41A9-8B78-3720E8CC0661}" type="presParOf" srcId="{83F7C510-196F-4061-B5B7-1C334C7D8070}" destId="{A847632F-54D2-4979-825E-4A4ECF18D7C3}" srcOrd="0" destOrd="0" presId="urn:microsoft.com/office/officeart/2005/8/layout/list1"/>
    <dgm:cxn modelId="{C6B22FE1-8845-411A-B5AD-88F9539943E4}" type="presParOf" srcId="{83F7C510-196F-4061-B5B7-1C334C7D8070}" destId="{257754C4-56D5-4BC3-85C3-A4B036003035}" srcOrd="1" destOrd="0" presId="urn:microsoft.com/office/officeart/2005/8/layout/list1"/>
    <dgm:cxn modelId="{E0D7B7A5-20C1-4A27-8594-F02E9E9AA641}" type="presParOf" srcId="{34486D07-612F-4A26-AFC5-46110015926F}" destId="{29628063-2FB2-4945-A5BE-443A96CB880B}" srcOrd="25" destOrd="0" presId="urn:microsoft.com/office/officeart/2005/8/layout/list1"/>
    <dgm:cxn modelId="{15B998CD-BD3B-4A7E-9EB2-7EF969EDD079}" type="presParOf" srcId="{34486D07-612F-4A26-AFC5-46110015926F}" destId="{08820B49-CD18-4F03-BBC8-2EF5D25A4D57}" srcOrd="26" destOrd="0" presId="urn:microsoft.com/office/officeart/2005/8/layout/list1"/>
    <dgm:cxn modelId="{908B5CBE-1926-4164-AF6A-A7EAA7B2C2E9}" type="presParOf" srcId="{34486D07-612F-4A26-AFC5-46110015926F}" destId="{5EFF164C-C487-4582-95A4-1098749A28E9}" srcOrd="27" destOrd="0" presId="urn:microsoft.com/office/officeart/2005/8/layout/list1"/>
    <dgm:cxn modelId="{B2D5AE8E-B915-4ADC-82BE-23A16A64A8BC}" type="presParOf" srcId="{34486D07-612F-4A26-AFC5-46110015926F}" destId="{E148416E-3790-4777-87B0-A30665343805}" srcOrd="28" destOrd="0" presId="urn:microsoft.com/office/officeart/2005/8/layout/list1"/>
    <dgm:cxn modelId="{FEC2FF97-C30B-4999-854D-243E3C63532E}" type="presParOf" srcId="{E148416E-3790-4777-87B0-A30665343805}" destId="{69A4E9BC-D299-412F-A17F-00DD574920D4}" srcOrd="0" destOrd="0" presId="urn:microsoft.com/office/officeart/2005/8/layout/list1"/>
    <dgm:cxn modelId="{200134F5-6AB0-4717-B6FD-D1DF3915D45F}" type="presParOf" srcId="{E148416E-3790-4777-87B0-A30665343805}" destId="{57887A04-B3E9-45CA-B745-DC4A51EACBED}" srcOrd="1" destOrd="0" presId="urn:microsoft.com/office/officeart/2005/8/layout/list1"/>
    <dgm:cxn modelId="{2F9DD836-E2F6-44C7-8919-252FB86D1218}" type="presParOf" srcId="{34486D07-612F-4A26-AFC5-46110015926F}" destId="{1AE4F901-1031-47E8-9260-CCE104458EC2}" srcOrd="29" destOrd="0" presId="urn:microsoft.com/office/officeart/2005/8/layout/list1"/>
    <dgm:cxn modelId="{F694E849-D4A3-42D0-8787-1AB400A42A1C}" type="presParOf" srcId="{34486D07-612F-4A26-AFC5-46110015926F}" destId="{6CA5A358-6943-4AF8-8FFC-2BBB511E8B7A}" srcOrd="30" destOrd="0" presId="urn:microsoft.com/office/officeart/2005/8/layout/list1"/>
  </dgm:cxnLst>
  <dgm:bg/>
  <dgm:whole/>
</dgm:dataModel>
</file>

<file path=ppt/diagrams/data5.xml><?xml version="1.0" encoding="utf-8"?>
<dgm:dataModel xmlns:dgm="http://schemas.openxmlformats.org/drawingml/2006/diagram" xmlns:a="http://schemas.openxmlformats.org/drawingml/2006/main">
  <dgm:ptLst>
    <dgm:pt modelId="{9FE2D45B-B385-48B9-A7AB-ADD76431E79C}"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839B4FF6-2F23-44C7-AD72-FEAE2A49D52F}">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INDIA</a:t>
          </a:r>
          <a:endParaRPr lang="en-US" dirty="0">
            <a:latin typeface="Arial Narrow" pitchFamily="34" charset="0"/>
          </a:endParaRPr>
        </a:p>
      </dgm:t>
    </dgm:pt>
    <dgm:pt modelId="{41882061-FC7D-4B2D-B847-3008D6CF0FEB}" type="parTrans" cxnId="{7156B654-D9AD-43FD-8F06-8B00B045D10E}">
      <dgm:prSet/>
      <dgm:spPr/>
      <dgm:t>
        <a:bodyPr/>
        <a:lstStyle/>
        <a:p>
          <a:endParaRPr lang="en-US"/>
        </a:p>
      </dgm:t>
    </dgm:pt>
    <dgm:pt modelId="{B4C88133-4EF2-4880-9AA8-D2F0370E9DEC}" type="sibTrans" cxnId="{7156B654-D9AD-43FD-8F06-8B00B045D10E}">
      <dgm:prSet/>
      <dgm:spPr/>
      <dgm:t>
        <a:bodyPr/>
        <a:lstStyle/>
        <a:p>
          <a:endParaRPr lang="en-US"/>
        </a:p>
      </dgm:t>
    </dgm:pt>
    <dgm:pt modelId="{4EC5B1CC-4D05-4BE4-A96A-E1A79CC5A92F}">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FTA</a:t>
          </a:r>
          <a:endParaRPr lang="en-US" sz="1200" dirty="0">
            <a:latin typeface="Arial Narrow" pitchFamily="34" charset="0"/>
          </a:endParaRPr>
        </a:p>
      </dgm:t>
    </dgm:pt>
    <dgm:pt modelId="{25CEAA40-A7D5-49FA-A10B-276C14BBBE35}" type="parTrans" cxnId="{E638FE18-8794-497E-B568-119D650F87B8}">
      <dgm:prSet/>
      <dgm:spPr/>
      <dgm:t>
        <a:bodyPr/>
        <a:lstStyle/>
        <a:p>
          <a:endParaRPr lang="en-US"/>
        </a:p>
      </dgm:t>
    </dgm:pt>
    <dgm:pt modelId="{F0745CB3-7BBD-4721-A5DC-6569F8BFC739}" type="sibTrans" cxnId="{E638FE18-8794-497E-B568-119D650F87B8}">
      <dgm:prSet/>
      <dgm:spPr/>
      <dgm:t>
        <a:bodyPr/>
        <a:lstStyle/>
        <a:p>
          <a:endParaRPr lang="en-US"/>
        </a:p>
      </dgm:t>
    </dgm:pt>
    <dgm:pt modelId="{2CD33904-DA51-4247-9F8F-D3E27A7A62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FDI</a:t>
          </a:r>
          <a:endParaRPr lang="en-US" sz="1200" dirty="0">
            <a:latin typeface="Arial Narrow" pitchFamily="34" charset="0"/>
          </a:endParaRPr>
        </a:p>
      </dgm:t>
    </dgm:pt>
    <dgm:pt modelId="{E241C912-315E-4FC8-8CCF-2B5396E190B2}" type="parTrans" cxnId="{A2BE4853-AFB6-4406-B36B-F4BEB33920A6}">
      <dgm:prSet/>
      <dgm:spPr/>
      <dgm:t>
        <a:bodyPr/>
        <a:lstStyle/>
        <a:p>
          <a:endParaRPr lang="en-US"/>
        </a:p>
      </dgm:t>
    </dgm:pt>
    <dgm:pt modelId="{F4960A46-A951-4300-BFCE-CD1832B7F8FC}" type="sibTrans" cxnId="{A2BE4853-AFB6-4406-B36B-F4BEB33920A6}">
      <dgm:prSet/>
      <dgm:spPr/>
      <dgm:t>
        <a:bodyPr/>
        <a:lstStyle/>
        <a:p>
          <a:endParaRPr lang="en-US"/>
        </a:p>
      </dgm:t>
    </dgm:pt>
    <dgm:pt modelId="{48C08FB6-8D98-4B83-89EC-E2F828AA8551}">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DOMESTIC CONSUMPTION IN ELECTRONICS</a:t>
          </a:r>
          <a:endParaRPr lang="en-US" sz="1200" dirty="0">
            <a:latin typeface="Arial Narrow" pitchFamily="34" charset="0"/>
          </a:endParaRPr>
        </a:p>
      </dgm:t>
    </dgm:pt>
    <dgm:pt modelId="{A2B56386-1D23-41DA-8B19-5E43CB9F6918}" type="parTrans" cxnId="{583E345A-00AF-47BF-858E-80E48FC303F5}">
      <dgm:prSet/>
      <dgm:spPr/>
      <dgm:t>
        <a:bodyPr/>
        <a:lstStyle/>
        <a:p>
          <a:endParaRPr lang="en-US"/>
        </a:p>
      </dgm:t>
    </dgm:pt>
    <dgm:pt modelId="{9844FB49-F4C4-4B88-9BB4-0F6E2A2B56B1}" type="sibTrans" cxnId="{583E345A-00AF-47BF-858E-80E48FC303F5}">
      <dgm:prSet/>
      <dgm:spPr/>
      <dgm:t>
        <a:bodyPr/>
        <a:lstStyle/>
        <a:p>
          <a:endParaRPr lang="en-US"/>
        </a:p>
      </dgm:t>
    </dgm:pt>
    <dgm:pt modelId="{961525F7-7442-47A4-8049-BCE110537072}">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INDUSTRY</a:t>
          </a:r>
          <a:endParaRPr lang="en-US" sz="1200" dirty="0">
            <a:latin typeface="Arial Narrow" pitchFamily="34" charset="0"/>
          </a:endParaRPr>
        </a:p>
      </dgm:t>
    </dgm:pt>
    <dgm:pt modelId="{F5CB7022-7E23-446C-ACC8-FBD8A22918B4}" type="parTrans" cxnId="{78114A15-58A2-466E-8921-A81ECD1953F7}">
      <dgm:prSet/>
      <dgm:spPr/>
      <dgm:t>
        <a:bodyPr/>
        <a:lstStyle/>
        <a:p>
          <a:endParaRPr lang="en-US"/>
        </a:p>
      </dgm:t>
    </dgm:pt>
    <dgm:pt modelId="{63845E65-C043-44F5-950A-7B9F6626A24F}" type="sibTrans" cxnId="{78114A15-58A2-466E-8921-A81ECD1953F7}">
      <dgm:prSet/>
      <dgm:spPr/>
      <dgm:t>
        <a:bodyPr/>
        <a:lstStyle/>
        <a:p>
          <a:endParaRPr lang="en-US"/>
        </a:p>
      </dgm:t>
    </dgm:pt>
    <dgm:pt modelId="{46AD0C78-62D9-4F15-8553-049861AB8A37}">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SEMI CONDUCTORCLUSTERS</a:t>
          </a:r>
          <a:endParaRPr lang="en-US" sz="1200" dirty="0">
            <a:latin typeface="Arial Narrow" pitchFamily="34" charset="0"/>
          </a:endParaRPr>
        </a:p>
      </dgm:t>
    </dgm:pt>
    <dgm:pt modelId="{5C9184D5-AD24-4A45-9AB7-737E901E5CDF}" type="parTrans" cxnId="{389F12C5-2F08-4672-B72A-7E4B657B642A}">
      <dgm:prSet/>
      <dgm:spPr/>
      <dgm:t>
        <a:bodyPr/>
        <a:lstStyle/>
        <a:p>
          <a:endParaRPr lang="en-US"/>
        </a:p>
      </dgm:t>
    </dgm:pt>
    <dgm:pt modelId="{7F056437-D08A-4B0B-918C-64B43557132B}" type="sibTrans" cxnId="{389F12C5-2F08-4672-B72A-7E4B657B642A}">
      <dgm:prSet/>
      <dgm:spPr/>
      <dgm:t>
        <a:bodyPr/>
        <a:lstStyle/>
        <a:p>
          <a:endParaRPr lang="en-US"/>
        </a:p>
      </dgm:t>
    </dgm:pt>
    <dgm:pt modelId="{31DAC59C-E90F-416F-9C4B-EE44485E398B}">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MSME</a:t>
          </a:r>
          <a:endParaRPr lang="en-US" sz="1200" dirty="0">
            <a:latin typeface="Arial Narrow" pitchFamily="34" charset="0"/>
          </a:endParaRPr>
        </a:p>
      </dgm:t>
    </dgm:pt>
    <dgm:pt modelId="{2F0BEEE9-3D1F-4BD5-B508-744117BC4326}" type="parTrans" cxnId="{DE7852A3-448F-4098-9DCF-BE5B66A36BA4}">
      <dgm:prSet/>
      <dgm:spPr/>
      <dgm:t>
        <a:bodyPr/>
        <a:lstStyle/>
        <a:p>
          <a:endParaRPr lang="en-US"/>
        </a:p>
      </dgm:t>
    </dgm:pt>
    <dgm:pt modelId="{E783955B-554E-4269-B20E-70BAF23CDE13}" type="sibTrans" cxnId="{DE7852A3-448F-4098-9DCF-BE5B66A36BA4}">
      <dgm:prSet/>
      <dgm:spPr/>
      <dgm:t>
        <a:bodyPr/>
        <a:lstStyle/>
        <a:p>
          <a:endParaRPr lang="en-US"/>
        </a:p>
      </dgm:t>
    </dgm:pt>
    <dgm:pt modelId="{2A80F561-090F-476E-8067-F7E93997E0E4}">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SUPPLY</a:t>
          </a:r>
        </a:p>
        <a:p>
          <a:r>
            <a:rPr lang="en-US" sz="1200" dirty="0" smtClean="0">
              <a:latin typeface="Arial Narrow" pitchFamily="34" charset="0"/>
            </a:rPr>
            <a:t>LOGISTIC CHAIN</a:t>
          </a:r>
          <a:endParaRPr lang="en-US" sz="1200" dirty="0">
            <a:latin typeface="Arial Narrow" pitchFamily="34" charset="0"/>
          </a:endParaRPr>
        </a:p>
      </dgm:t>
    </dgm:pt>
    <dgm:pt modelId="{7B305701-3516-418F-864B-755F8EED2A30}" type="parTrans" cxnId="{AC57C1F4-0310-4001-8120-0767714B05C3}">
      <dgm:prSet/>
      <dgm:spPr/>
      <dgm:t>
        <a:bodyPr/>
        <a:lstStyle/>
        <a:p>
          <a:endParaRPr lang="en-US"/>
        </a:p>
      </dgm:t>
    </dgm:pt>
    <dgm:pt modelId="{78F9D2FE-90C8-4756-B8E9-6E9022F4DAF2}" type="sibTrans" cxnId="{AC57C1F4-0310-4001-8120-0767714B05C3}">
      <dgm:prSet/>
      <dgm:spPr/>
      <dgm:t>
        <a:bodyPr/>
        <a:lstStyle/>
        <a:p>
          <a:endParaRPr lang="en-US"/>
        </a:p>
      </dgm:t>
    </dgm:pt>
    <dgm:pt modelId="{B0ED5ABE-BF06-4B13-9478-23732EDA8152}">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200" dirty="0" smtClean="0">
              <a:latin typeface="Arial Narrow" pitchFamily="34" charset="0"/>
            </a:rPr>
            <a:t>SKILL</a:t>
          </a:r>
        </a:p>
        <a:p>
          <a:r>
            <a:rPr lang="en-US" sz="1200" dirty="0" smtClean="0">
              <a:latin typeface="Arial Narrow" pitchFamily="34" charset="0"/>
            </a:rPr>
            <a:t>TECH</a:t>
          </a:r>
        </a:p>
        <a:p>
          <a:r>
            <a:rPr lang="en-US" sz="1200" dirty="0" smtClean="0">
              <a:latin typeface="Arial Narrow" pitchFamily="34" charset="0"/>
            </a:rPr>
            <a:t>INFRA</a:t>
          </a:r>
          <a:endParaRPr lang="en-US" sz="1200" dirty="0">
            <a:latin typeface="Arial Narrow" pitchFamily="34" charset="0"/>
          </a:endParaRPr>
        </a:p>
      </dgm:t>
    </dgm:pt>
    <dgm:pt modelId="{B500B407-E048-41CA-96BC-C69A0A3CBEA9}" type="parTrans" cxnId="{2DEC0679-BFD3-4D5F-9AC1-140DAEEA9A95}">
      <dgm:prSet/>
      <dgm:spPr/>
      <dgm:t>
        <a:bodyPr/>
        <a:lstStyle/>
        <a:p>
          <a:endParaRPr lang="en-US"/>
        </a:p>
      </dgm:t>
    </dgm:pt>
    <dgm:pt modelId="{D5A37AF9-15B4-4938-8680-B44B668A7AB6}" type="sibTrans" cxnId="{2DEC0679-BFD3-4D5F-9AC1-140DAEEA9A95}">
      <dgm:prSet/>
      <dgm:spPr/>
      <dgm:t>
        <a:bodyPr/>
        <a:lstStyle/>
        <a:p>
          <a:endParaRPr lang="en-US"/>
        </a:p>
      </dgm:t>
    </dgm:pt>
    <dgm:pt modelId="{2373DA10-0606-4333-BF3B-876E5F3CD8AB}" type="pres">
      <dgm:prSet presAssocID="{9FE2D45B-B385-48B9-A7AB-ADD76431E79C}" presName="cycle" presStyleCnt="0">
        <dgm:presLayoutVars>
          <dgm:chMax val="1"/>
          <dgm:dir/>
          <dgm:animLvl val="ctr"/>
          <dgm:resizeHandles val="exact"/>
        </dgm:presLayoutVars>
      </dgm:prSet>
      <dgm:spPr/>
      <dgm:t>
        <a:bodyPr/>
        <a:lstStyle/>
        <a:p>
          <a:endParaRPr lang="en-US"/>
        </a:p>
      </dgm:t>
    </dgm:pt>
    <dgm:pt modelId="{24A4C94A-ADEC-494D-91DF-D2E9450D2929}" type="pres">
      <dgm:prSet presAssocID="{839B4FF6-2F23-44C7-AD72-FEAE2A49D52F}" presName="centerShape" presStyleLbl="node0" presStyleIdx="0" presStyleCnt="1"/>
      <dgm:spPr/>
      <dgm:t>
        <a:bodyPr/>
        <a:lstStyle/>
        <a:p>
          <a:endParaRPr lang="en-US"/>
        </a:p>
      </dgm:t>
    </dgm:pt>
    <dgm:pt modelId="{37FB7159-721C-4C4F-9E0C-83FFF5338737}" type="pres">
      <dgm:prSet presAssocID="{25CEAA40-A7D5-49FA-A10B-276C14BBBE35}" presName="Name9" presStyleLbl="parChTrans1D2" presStyleIdx="0" presStyleCnt="8"/>
      <dgm:spPr/>
      <dgm:t>
        <a:bodyPr/>
        <a:lstStyle/>
        <a:p>
          <a:endParaRPr lang="en-US"/>
        </a:p>
      </dgm:t>
    </dgm:pt>
    <dgm:pt modelId="{2BA2345D-68E8-4E51-9B58-4371F88163ED}" type="pres">
      <dgm:prSet presAssocID="{25CEAA40-A7D5-49FA-A10B-276C14BBBE35}" presName="connTx" presStyleLbl="parChTrans1D2" presStyleIdx="0" presStyleCnt="8"/>
      <dgm:spPr/>
      <dgm:t>
        <a:bodyPr/>
        <a:lstStyle/>
        <a:p>
          <a:endParaRPr lang="en-US"/>
        </a:p>
      </dgm:t>
    </dgm:pt>
    <dgm:pt modelId="{D9C2184C-4DEC-4021-B59A-C56B7AF36AB5}" type="pres">
      <dgm:prSet presAssocID="{4EC5B1CC-4D05-4BE4-A96A-E1A79CC5A92F}" presName="node" presStyleLbl="node1" presStyleIdx="0" presStyleCnt="8">
        <dgm:presLayoutVars>
          <dgm:bulletEnabled val="1"/>
        </dgm:presLayoutVars>
      </dgm:prSet>
      <dgm:spPr/>
      <dgm:t>
        <a:bodyPr/>
        <a:lstStyle/>
        <a:p>
          <a:endParaRPr lang="en-US"/>
        </a:p>
      </dgm:t>
    </dgm:pt>
    <dgm:pt modelId="{8E2A41FB-96E7-4582-9D2C-F7BA57E58198}" type="pres">
      <dgm:prSet presAssocID="{E241C912-315E-4FC8-8CCF-2B5396E190B2}" presName="Name9" presStyleLbl="parChTrans1D2" presStyleIdx="1" presStyleCnt="8"/>
      <dgm:spPr/>
      <dgm:t>
        <a:bodyPr/>
        <a:lstStyle/>
        <a:p>
          <a:endParaRPr lang="en-US"/>
        </a:p>
      </dgm:t>
    </dgm:pt>
    <dgm:pt modelId="{C28D8ACE-6208-4FA9-B3E2-DDAC31501E0D}" type="pres">
      <dgm:prSet presAssocID="{E241C912-315E-4FC8-8CCF-2B5396E190B2}" presName="connTx" presStyleLbl="parChTrans1D2" presStyleIdx="1" presStyleCnt="8"/>
      <dgm:spPr/>
      <dgm:t>
        <a:bodyPr/>
        <a:lstStyle/>
        <a:p>
          <a:endParaRPr lang="en-US"/>
        </a:p>
      </dgm:t>
    </dgm:pt>
    <dgm:pt modelId="{15D5B255-6BFC-44C3-A573-3FA3DAADE6FA}" type="pres">
      <dgm:prSet presAssocID="{2CD33904-DA51-4247-9F8F-D3E27A7A6298}" presName="node" presStyleLbl="node1" presStyleIdx="1" presStyleCnt="8">
        <dgm:presLayoutVars>
          <dgm:bulletEnabled val="1"/>
        </dgm:presLayoutVars>
      </dgm:prSet>
      <dgm:spPr/>
      <dgm:t>
        <a:bodyPr/>
        <a:lstStyle/>
        <a:p>
          <a:endParaRPr lang="en-US"/>
        </a:p>
      </dgm:t>
    </dgm:pt>
    <dgm:pt modelId="{8398C1C3-8F08-47E1-9FE2-80C8F3131D37}" type="pres">
      <dgm:prSet presAssocID="{7B305701-3516-418F-864B-755F8EED2A30}" presName="Name9" presStyleLbl="parChTrans1D2" presStyleIdx="2" presStyleCnt="8"/>
      <dgm:spPr/>
      <dgm:t>
        <a:bodyPr/>
        <a:lstStyle/>
        <a:p>
          <a:endParaRPr lang="en-US"/>
        </a:p>
      </dgm:t>
    </dgm:pt>
    <dgm:pt modelId="{38425488-921D-4BA8-9615-2E1DB5619FB0}" type="pres">
      <dgm:prSet presAssocID="{7B305701-3516-418F-864B-755F8EED2A30}" presName="connTx" presStyleLbl="parChTrans1D2" presStyleIdx="2" presStyleCnt="8"/>
      <dgm:spPr/>
      <dgm:t>
        <a:bodyPr/>
        <a:lstStyle/>
        <a:p>
          <a:endParaRPr lang="en-US"/>
        </a:p>
      </dgm:t>
    </dgm:pt>
    <dgm:pt modelId="{616E70D8-8B3C-450C-9AD5-946975DA9388}" type="pres">
      <dgm:prSet presAssocID="{2A80F561-090F-476E-8067-F7E93997E0E4}" presName="node" presStyleLbl="node1" presStyleIdx="2" presStyleCnt="8">
        <dgm:presLayoutVars>
          <dgm:bulletEnabled val="1"/>
        </dgm:presLayoutVars>
      </dgm:prSet>
      <dgm:spPr/>
      <dgm:t>
        <a:bodyPr/>
        <a:lstStyle/>
        <a:p>
          <a:endParaRPr lang="en-US"/>
        </a:p>
      </dgm:t>
    </dgm:pt>
    <dgm:pt modelId="{97960167-3EE2-4E9E-9E4D-35372A3CDF6D}" type="pres">
      <dgm:prSet presAssocID="{B500B407-E048-41CA-96BC-C69A0A3CBEA9}" presName="Name9" presStyleLbl="parChTrans1D2" presStyleIdx="3" presStyleCnt="8"/>
      <dgm:spPr/>
      <dgm:t>
        <a:bodyPr/>
        <a:lstStyle/>
        <a:p>
          <a:endParaRPr lang="en-US"/>
        </a:p>
      </dgm:t>
    </dgm:pt>
    <dgm:pt modelId="{749FA87D-FA88-44C6-B382-1F8AAC7F9E22}" type="pres">
      <dgm:prSet presAssocID="{B500B407-E048-41CA-96BC-C69A0A3CBEA9}" presName="connTx" presStyleLbl="parChTrans1D2" presStyleIdx="3" presStyleCnt="8"/>
      <dgm:spPr/>
      <dgm:t>
        <a:bodyPr/>
        <a:lstStyle/>
        <a:p>
          <a:endParaRPr lang="en-US"/>
        </a:p>
      </dgm:t>
    </dgm:pt>
    <dgm:pt modelId="{912555D6-4649-4D4A-A045-27E8A08D9716}" type="pres">
      <dgm:prSet presAssocID="{B0ED5ABE-BF06-4B13-9478-23732EDA8152}" presName="node" presStyleLbl="node1" presStyleIdx="3" presStyleCnt="8">
        <dgm:presLayoutVars>
          <dgm:bulletEnabled val="1"/>
        </dgm:presLayoutVars>
      </dgm:prSet>
      <dgm:spPr/>
      <dgm:t>
        <a:bodyPr/>
        <a:lstStyle/>
        <a:p>
          <a:endParaRPr lang="en-US"/>
        </a:p>
      </dgm:t>
    </dgm:pt>
    <dgm:pt modelId="{AB312034-D482-4F34-9DFD-346E2CB84E4C}" type="pres">
      <dgm:prSet presAssocID="{F5CB7022-7E23-446C-ACC8-FBD8A22918B4}" presName="Name9" presStyleLbl="parChTrans1D2" presStyleIdx="4" presStyleCnt="8"/>
      <dgm:spPr/>
      <dgm:t>
        <a:bodyPr/>
        <a:lstStyle/>
        <a:p>
          <a:endParaRPr lang="en-US"/>
        </a:p>
      </dgm:t>
    </dgm:pt>
    <dgm:pt modelId="{81950719-33AA-4908-BCBF-0F70B58C3EA5}" type="pres">
      <dgm:prSet presAssocID="{F5CB7022-7E23-446C-ACC8-FBD8A22918B4}" presName="connTx" presStyleLbl="parChTrans1D2" presStyleIdx="4" presStyleCnt="8"/>
      <dgm:spPr/>
      <dgm:t>
        <a:bodyPr/>
        <a:lstStyle/>
        <a:p>
          <a:endParaRPr lang="en-US"/>
        </a:p>
      </dgm:t>
    </dgm:pt>
    <dgm:pt modelId="{7E6BA72A-E3D8-4857-BE0A-4E5DDEBC5335}" type="pres">
      <dgm:prSet presAssocID="{961525F7-7442-47A4-8049-BCE110537072}" presName="node" presStyleLbl="node1" presStyleIdx="4" presStyleCnt="8">
        <dgm:presLayoutVars>
          <dgm:bulletEnabled val="1"/>
        </dgm:presLayoutVars>
      </dgm:prSet>
      <dgm:spPr/>
      <dgm:t>
        <a:bodyPr/>
        <a:lstStyle/>
        <a:p>
          <a:endParaRPr lang="en-US"/>
        </a:p>
      </dgm:t>
    </dgm:pt>
    <dgm:pt modelId="{15F61725-1625-42E4-851F-E9A32D228719}" type="pres">
      <dgm:prSet presAssocID="{2F0BEEE9-3D1F-4BD5-B508-744117BC4326}" presName="Name9" presStyleLbl="parChTrans1D2" presStyleIdx="5" presStyleCnt="8"/>
      <dgm:spPr/>
      <dgm:t>
        <a:bodyPr/>
        <a:lstStyle/>
        <a:p>
          <a:endParaRPr lang="en-US"/>
        </a:p>
      </dgm:t>
    </dgm:pt>
    <dgm:pt modelId="{977B522B-0B5D-486B-A12E-3772D5652446}" type="pres">
      <dgm:prSet presAssocID="{2F0BEEE9-3D1F-4BD5-B508-744117BC4326}" presName="connTx" presStyleLbl="parChTrans1D2" presStyleIdx="5" presStyleCnt="8"/>
      <dgm:spPr/>
      <dgm:t>
        <a:bodyPr/>
        <a:lstStyle/>
        <a:p>
          <a:endParaRPr lang="en-US"/>
        </a:p>
      </dgm:t>
    </dgm:pt>
    <dgm:pt modelId="{CA1ACFCF-BD2A-45F4-9A8F-38BF7D9ADBA7}" type="pres">
      <dgm:prSet presAssocID="{31DAC59C-E90F-416F-9C4B-EE44485E398B}" presName="node" presStyleLbl="node1" presStyleIdx="5" presStyleCnt="8">
        <dgm:presLayoutVars>
          <dgm:bulletEnabled val="1"/>
        </dgm:presLayoutVars>
      </dgm:prSet>
      <dgm:spPr/>
      <dgm:t>
        <a:bodyPr/>
        <a:lstStyle/>
        <a:p>
          <a:endParaRPr lang="en-US"/>
        </a:p>
      </dgm:t>
    </dgm:pt>
    <dgm:pt modelId="{9B2AA61A-79B2-4A03-B9D1-2EEE7C30F619}" type="pres">
      <dgm:prSet presAssocID="{5C9184D5-AD24-4A45-9AB7-737E901E5CDF}" presName="Name9" presStyleLbl="parChTrans1D2" presStyleIdx="6" presStyleCnt="8"/>
      <dgm:spPr/>
      <dgm:t>
        <a:bodyPr/>
        <a:lstStyle/>
        <a:p>
          <a:endParaRPr lang="en-US"/>
        </a:p>
      </dgm:t>
    </dgm:pt>
    <dgm:pt modelId="{9B89A8CB-DC5A-4AE5-9A3A-334D63ECD474}" type="pres">
      <dgm:prSet presAssocID="{5C9184D5-AD24-4A45-9AB7-737E901E5CDF}" presName="connTx" presStyleLbl="parChTrans1D2" presStyleIdx="6" presStyleCnt="8"/>
      <dgm:spPr/>
      <dgm:t>
        <a:bodyPr/>
        <a:lstStyle/>
        <a:p>
          <a:endParaRPr lang="en-US"/>
        </a:p>
      </dgm:t>
    </dgm:pt>
    <dgm:pt modelId="{805FCA61-F68D-4488-B898-62AB0DAB4306}" type="pres">
      <dgm:prSet presAssocID="{46AD0C78-62D9-4F15-8553-049861AB8A37}" presName="node" presStyleLbl="node1" presStyleIdx="6" presStyleCnt="8">
        <dgm:presLayoutVars>
          <dgm:bulletEnabled val="1"/>
        </dgm:presLayoutVars>
      </dgm:prSet>
      <dgm:spPr/>
      <dgm:t>
        <a:bodyPr/>
        <a:lstStyle/>
        <a:p>
          <a:endParaRPr lang="en-US"/>
        </a:p>
      </dgm:t>
    </dgm:pt>
    <dgm:pt modelId="{BD30F0B9-7328-4E3B-8C1D-F12AA3644B30}" type="pres">
      <dgm:prSet presAssocID="{A2B56386-1D23-41DA-8B19-5E43CB9F6918}" presName="Name9" presStyleLbl="parChTrans1D2" presStyleIdx="7" presStyleCnt="8"/>
      <dgm:spPr/>
      <dgm:t>
        <a:bodyPr/>
        <a:lstStyle/>
        <a:p>
          <a:endParaRPr lang="en-US"/>
        </a:p>
      </dgm:t>
    </dgm:pt>
    <dgm:pt modelId="{5FDE0515-E4C8-4218-919D-2EE16FC38DD4}" type="pres">
      <dgm:prSet presAssocID="{A2B56386-1D23-41DA-8B19-5E43CB9F6918}" presName="connTx" presStyleLbl="parChTrans1D2" presStyleIdx="7" presStyleCnt="8"/>
      <dgm:spPr/>
      <dgm:t>
        <a:bodyPr/>
        <a:lstStyle/>
        <a:p>
          <a:endParaRPr lang="en-US"/>
        </a:p>
      </dgm:t>
    </dgm:pt>
    <dgm:pt modelId="{963269EE-9F27-46C6-B51E-B416074BF41E}" type="pres">
      <dgm:prSet presAssocID="{48C08FB6-8D98-4B83-89EC-E2F828AA8551}" presName="node" presStyleLbl="node1" presStyleIdx="7" presStyleCnt="8">
        <dgm:presLayoutVars>
          <dgm:bulletEnabled val="1"/>
        </dgm:presLayoutVars>
      </dgm:prSet>
      <dgm:spPr/>
      <dgm:t>
        <a:bodyPr/>
        <a:lstStyle/>
        <a:p>
          <a:endParaRPr lang="en-US"/>
        </a:p>
      </dgm:t>
    </dgm:pt>
  </dgm:ptLst>
  <dgm:cxnLst>
    <dgm:cxn modelId="{B216F0E7-079A-498F-9D37-9C57934A4D38}" type="presOf" srcId="{B500B407-E048-41CA-96BC-C69A0A3CBEA9}" destId="{97960167-3EE2-4E9E-9E4D-35372A3CDF6D}" srcOrd="0" destOrd="0" presId="urn:microsoft.com/office/officeart/2005/8/layout/radial1"/>
    <dgm:cxn modelId="{5D4E7765-AEFB-467E-99C4-EBFD8EB35E59}" type="presOf" srcId="{A2B56386-1D23-41DA-8B19-5E43CB9F6918}" destId="{5FDE0515-E4C8-4218-919D-2EE16FC38DD4}" srcOrd="1" destOrd="0" presId="urn:microsoft.com/office/officeart/2005/8/layout/radial1"/>
    <dgm:cxn modelId="{61133951-D089-4577-A3CB-7609C05F907C}" type="presOf" srcId="{E241C912-315E-4FC8-8CCF-2B5396E190B2}" destId="{C28D8ACE-6208-4FA9-B3E2-DDAC31501E0D}" srcOrd="1" destOrd="0" presId="urn:microsoft.com/office/officeart/2005/8/layout/radial1"/>
    <dgm:cxn modelId="{A2BE4853-AFB6-4406-B36B-F4BEB33920A6}" srcId="{839B4FF6-2F23-44C7-AD72-FEAE2A49D52F}" destId="{2CD33904-DA51-4247-9F8F-D3E27A7A6298}" srcOrd="1" destOrd="0" parTransId="{E241C912-315E-4FC8-8CCF-2B5396E190B2}" sibTransId="{F4960A46-A951-4300-BFCE-CD1832B7F8FC}"/>
    <dgm:cxn modelId="{02E26C04-BC1A-415E-9B96-9814B88EBA04}" type="presOf" srcId="{25CEAA40-A7D5-49FA-A10B-276C14BBBE35}" destId="{37FB7159-721C-4C4F-9E0C-83FFF5338737}" srcOrd="0" destOrd="0" presId="urn:microsoft.com/office/officeart/2005/8/layout/radial1"/>
    <dgm:cxn modelId="{CC4398C8-423D-481C-A516-7B15C64788B1}" type="presOf" srcId="{E241C912-315E-4FC8-8CCF-2B5396E190B2}" destId="{8E2A41FB-96E7-4582-9D2C-F7BA57E58198}" srcOrd="0" destOrd="0" presId="urn:microsoft.com/office/officeart/2005/8/layout/radial1"/>
    <dgm:cxn modelId="{7156B654-D9AD-43FD-8F06-8B00B045D10E}" srcId="{9FE2D45B-B385-48B9-A7AB-ADD76431E79C}" destId="{839B4FF6-2F23-44C7-AD72-FEAE2A49D52F}" srcOrd="0" destOrd="0" parTransId="{41882061-FC7D-4B2D-B847-3008D6CF0FEB}" sibTransId="{B4C88133-4EF2-4880-9AA8-D2F0370E9DEC}"/>
    <dgm:cxn modelId="{349BF72F-8CDF-46A3-A39B-7DF1C2E44573}" type="presOf" srcId="{B500B407-E048-41CA-96BC-C69A0A3CBEA9}" destId="{749FA87D-FA88-44C6-B382-1F8AAC7F9E22}" srcOrd="1" destOrd="0" presId="urn:microsoft.com/office/officeart/2005/8/layout/radial1"/>
    <dgm:cxn modelId="{1C33B46D-BC4F-4CA5-9B1B-ABF56CE139B7}" type="presOf" srcId="{5C9184D5-AD24-4A45-9AB7-737E901E5CDF}" destId="{9B89A8CB-DC5A-4AE5-9A3A-334D63ECD474}" srcOrd="1" destOrd="0" presId="urn:microsoft.com/office/officeart/2005/8/layout/radial1"/>
    <dgm:cxn modelId="{48D33668-0D5B-466F-8EB6-29EEF97973EA}" type="presOf" srcId="{B0ED5ABE-BF06-4B13-9478-23732EDA8152}" destId="{912555D6-4649-4D4A-A045-27E8A08D9716}" srcOrd="0" destOrd="0" presId="urn:microsoft.com/office/officeart/2005/8/layout/radial1"/>
    <dgm:cxn modelId="{A2CE11E2-1807-41C9-A9D0-DB7804B79C5A}" type="presOf" srcId="{2F0BEEE9-3D1F-4BD5-B508-744117BC4326}" destId="{977B522B-0B5D-486B-A12E-3772D5652446}" srcOrd="1" destOrd="0" presId="urn:microsoft.com/office/officeart/2005/8/layout/radial1"/>
    <dgm:cxn modelId="{D5650171-B723-410F-9D00-F76D7F32FAB5}" type="presOf" srcId="{46AD0C78-62D9-4F15-8553-049861AB8A37}" destId="{805FCA61-F68D-4488-B898-62AB0DAB4306}" srcOrd="0" destOrd="0" presId="urn:microsoft.com/office/officeart/2005/8/layout/radial1"/>
    <dgm:cxn modelId="{15D68A11-83E7-4F60-89BD-9656F4BA7A22}" type="presOf" srcId="{7B305701-3516-418F-864B-755F8EED2A30}" destId="{38425488-921D-4BA8-9615-2E1DB5619FB0}" srcOrd="1" destOrd="0" presId="urn:microsoft.com/office/officeart/2005/8/layout/radial1"/>
    <dgm:cxn modelId="{B275385D-5BC2-4173-A4FC-E1668D06F973}" type="presOf" srcId="{839B4FF6-2F23-44C7-AD72-FEAE2A49D52F}" destId="{24A4C94A-ADEC-494D-91DF-D2E9450D2929}" srcOrd="0" destOrd="0" presId="urn:microsoft.com/office/officeart/2005/8/layout/radial1"/>
    <dgm:cxn modelId="{D09A1393-4412-4961-8E7F-4827D35DA892}" type="presOf" srcId="{7B305701-3516-418F-864B-755F8EED2A30}" destId="{8398C1C3-8F08-47E1-9FE2-80C8F3131D37}" srcOrd="0" destOrd="0" presId="urn:microsoft.com/office/officeart/2005/8/layout/radial1"/>
    <dgm:cxn modelId="{8AF466DB-6BFE-4663-BC13-D1F1152C4079}" type="presOf" srcId="{961525F7-7442-47A4-8049-BCE110537072}" destId="{7E6BA72A-E3D8-4857-BE0A-4E5DDEBC5335}" srcOrd="0" destOrd="0" presId="urn:microsoft.com/office/officeart/2005/8/layout/radial1"/>
    <dgm:cxn modelId="{AC57C1F4-0310-4001-8120-0767714B05C3}" srcId="{839B4FF6-2F23-44C7-AD72-FEAE2A49D52F}" destId="{2A80F561-090F-476E-8067-F7E93997E0E4}" srcOrd="2" destOrd="0" parTransId="{7B305701-3516-418F-864B-755F8EED2A30}" sibTransId="{78F9D2FE-90C8-4756-B8E9-6E9022F4DAF2}"/>
    <dgm:cxn modelId="{5770786C-9039-4B4D-A5B4-7BBA3D98E2AF}" type="presOf" srcId="{F5CB7022-7E23-446C-ACC8-FBD8A22918B4}" destId="{81950719-33AA-4908-BCBF-0F70B58C3EA5}" srcOrd="1" destOrd="0" presId="urn:microsoft.com/office/officeart/2005/8/layout/radial1"/>
    <dgm:cxn modelId="{2AE86E50-0DA9-43FD-AF6B-AB1A33439C61}" type="presOf" srcId="{2CD33904-DA51-4247-9F8F-D3E27A7A6298}" destId="{15D5B255-6BFC-44C3-A573-3FA3DAADE6FA}" srcOrd="0" destOrd="0" presId="urn:microsoft.com/office/officeart/2005/8/layout/radial1"/>
    <dgm:cxn modelId="{758842D9-AAF1-4428-A67A-B7C4E85C2EBB}" type="presOf" srcId="{A2B56386-1D23-41DA-8B19-5E43CB9F6918}" destId="{BD30F0B9-7328-4E3B-8C1D-F12AA3644B30}" srcOrd="0" destOrd="0" presId="urn:microsoft.com/office/officeart/2005/8/layout/radial1"/>
    <dgm:cxn modelId="{7C09455B-FBD6-4EED-A801-BE62D27C0684}" type="presOf" srcId="{31DAC59C-E90F-416F-9C4B-EE44485E398B}" destId="{CA1ACFCF-BD2A-45F4-9A8F-38BF7D9ADBA7}" srcOrd="0" destOrd="0" presId="urn:microsoft.com/office/officeart/2005/8/layout/radial1"/>
    <dgm:cxn modelId="{673FCF83-BC81-4290-A6CF-53CEA6BDE83D}" type="presOf" srcId="{48C08FB6-8D98-4B83-89EC-E2F828AA8551}" destId="{963269EE-9F27-46C6-B51E-B416074BF41E}" srcOrd="0" destOrd="0" presId="urn:microsoft.com/office/officeart/2005/8/layout/radial1"/>
    <dgm:cxn modelId="{E638FE18-8794-497E-B568-119D650F87B8}" srcId="{839B4FF6-2F23-44C7-AD72-FEAE2A49D52F}" destId="{4EC5B1CC-4D05-4BE4-A96A-E1A79CC5A92F}" srcOrd="0" destOrd="0" parTransId="{25CEAA40-A7D5-49FA-A10B-276C14BBBE35}" sibTransId="{F0745CB3-7BBD-4721-A5DC-6569F8BFC739}"/>
    <dgm:cxn modelId="{389F12C5-2F08-4672-B72A-7E4B657B642A}" srcId="{839B4FF6-2F23-44C7-AD72-FEAE2A49D52F}" destId="{46AD0C78-62D9-4F15-8553-049861AB8A37}" srcOrd="6" destOrd="0" parTransId="{5C9184D5-AD24-4A45-9AB7-737E901E5CDF}" sibTransId="{7F056437-D08A-4B0B-918C-64B43557132B}"/>
    <dgm:cxn modelId="{67746C94-93B9-4AF2-A08D-9D06C9639065}" type="presOf" srcId="{25CEAA40-A7D5-49FA-A10B-276C14BBBE35}" destId="{2BA2345D-68E8-4E51-9B58-4371F88163ED}" srcOrd="1" destOrd="0" presId="urn:microsoft.com/office/officeart/2005/8/layout/radial1"/>
    <dgm:cxn modelId="{583E345A-00AF-47BF-858E-80E48FC303F5}" srcId="{839B4FF6-2F23-44C7-AD72-FEAE2A49D52F}" destId="{48C08FB6-8D98-4B83-89EC-E2F828AA8551}" srcOrd="7" destOrd="0" parTransId="{A2B56386-1D23-41DA-8B19-5E43CB9F6918}" sibTransId="{9844FB49-F4C4-4B88-9BB4-0F6E2A2B56B1}"/>
    <dgm:cxn modelId="{C59F6BD9-8EB2-4541-8BC0-B434338CF17D}" type="presOf" srcId="{5C9184D5-AD24-4A45-9AB7-737E901E5CDF}" destId="{9B2AA61A-79B2-4A03-B9D1-2EEE7C30F619}" srcOrd="0" destOrd="0" presId="urn:microsoft.com/office/officeart/2005/8/layout/radial1"/>
    <dgm:cxn modelId="{2DEC0679-BFD3-4D5F-9AC1-140DAEEA9A95}" srcId="{839B4FF6-2F23-44C7-AD72-FEAE2A49D52F}" destId="{B0ED5ABE-BF06-4B13-9478-23732EDA8152}" srcOrd="3" destOrd="0" parTransId="{B500B407-E048-41CA-96BC-C69A0A3CBEA9}" sibTransId="{D5A37AF9-15B4-4938-8680-B44B668A7AB6}"/>
    <dgm:cxn modelId="{56328B28-0CCE-48A8-9F1B-31D93762C939}" type="presOf" srcId="{9FE2D45B-B385-48B9-A7AB-ADD76431E79C}" destId="{2373DA10-0606-4333-BF3B-876E5F3CD8AB}" srcOrd="0" destOrd="0" presId="urn:microsoft.com/office/officeart/2005/8/layout/radial1"/>
    <dgm:cxn modelId="{3C881BB3-8955-4537-8A67-17FD3692C67B}" type="presOf" srcId="{4EC5B1CC-4D05-4BE4-A96A-E1A79CC5A92F}" destId="{D9C2184C-4DEC-4021-B59A-C56B7AF36AB5}" srcOrd="0" destOrd="0" presId="urn:microsoft.com/office/officeart/2005/8/layout/radial1"/>
    <dgm:cxn modelId="{DE7852A3-448F-4098-9DCF-BE5B66A36BA4}" srcId="{839B4FF6-2F23-44C7-AD72-FEAE2A49D52F}" destId="{31DAC59C-E90F-416F-9C4B-EE44485E398B}" srcOrd="5" destOrd="0" parTransId="{2F0BEEE9-3D1F-4BD5-B508-744117BC4326}" sibTransId="{E783955B-554E-4269-B20E-70BAF23CDE13}"/>
    <dgm:cxn modelId="{A12D0136-066C-464A-A0F5-776584D0E47A}" type="presOf" srcId="{2A80F561-090F-476E-8067-F7E93997E0E4}" destId="{616E70D8-8B3C-450C-9AD5-946975DA9388}" srcOrd="0" destOrd="0" presId="urn:microsoft.com/office/officeart/2005/8/layout/radial1"/>
    <dgm:cxn modelId="{78114A15-58A2-466E-8921-A81ECD1953F7}" srcId="{839B4FF6-2F23-44C7-AD72-FEAE2A49D52F}" destId="{961525F7-7442-47A4-8049-BCE110537072}" srcOrd="4" destOrd="0" parTransId="{F5CB7022-7E23-446C-ACC8-FBD8A22918B4}" sibTransId="{63845E65-C043-44F5-950A-7B9F6626A24F}"/>
    <dgm:cxn modelId="{1558E3E7-E636-457D-BFF7-0142EF06B476}" type="presOf" srcId="{2F0BEEE9-3D1F-4BD5-B508-744117BC4326}" destId="{15F61725-1625-42E4-851F-E9A32D228719}" srcOrd="0" destOrd="0" presId="urn:microsoft.com/office/officeart/2005/8/layout/radial1"/>
    <dgm:cxn modelId="{D20A9EB4-97BB-4796-BEA3-0A60918D2F7C}" type="presOf" srcId="{F5CB7022-7E23-446C-ACC8-FBD8A22918B4}" destId="{AB312034-D482-4F34-9DFD-346E2CB84E4C}" srcOrd="0" destOrd="0" presId="urn:microsoft.com/office/officeart/2005/8/layout/radial1"/>
    <dgm:cxn modelId="{9A1135FE-8B37-42F2-830A-BB030BDC403F}" type="presParOf" srcId="{2373DA10-0606-4333-BF3B-876E5F3CD8AB}" destId="{24A4C94A-ADEC-494D-91DF-D2E9450D2929}" srcOrd="0" destOrd="0" presId="urn:microsoft.com/office/officeart/2005/8/layout/radial1"/>
    <dgm:cxn modelId="{DE009E4B-5FD7-471B-B9D0-158FDBD3F25C}" type="presParOf" srcId="{2373DA10-0606-4333-BF3B-876E5F3CD8AB}" destId="{37FB7159-721C-4C4F-9E0C-83FFF5338737}" srcOrd="1" destOrd="0" presId="urn:microsoft.com/office/officeart/2005/8/layout/radial1"/>
    <dgm:cxn modelId="{42F8D52A-AB73-4551-ACE6-9102C50F5329}" type="presParOf" srcId="{37FB7159-721C-4C4F-9E0C-83FFF5338737}" destId="{2BA2345D-68E8-4E51-9B58-4371F88163ED}" srcOrd="0" destOrd="0" presId="urn:microsoft.com/office/officeart/2005/8/layout/radial1"/>
    <dgm:cxn modelId="{4261DB9D-8DAC-4D2B-A9DF-688C678469B4}" type="presParOf" srcId="{2373DA10-0606-4333-BF3B-876E5F3CD8AB}" destId="{D9C2184C-4DEC-4021-B59A-C56B7AF36AB5}" srcOrd="2" destOrd="0" presId="urn:microsoft.com/office/officeart/2005/8/layout/radial1"/>
    <dgm:cxn modelId="{5023AAB4-198F-469A-BE43-289548F2F5D6}" type="presParOf" srcId="{2373DA10-0606-4333-BF3B-876E5F3CD8AB}" destId="{8E2A41FB-96E7-4582-9D2C-F7BA57E58198}" srcOrd="3" destOrd="0" presId="urn:microsoft.com/office/officeart/2005/8/layout/radial1"/>
    <dgm:cxn modelId="{18ACE5FC-2A75-45FF-A3F7-F5A089311D9B}" type="presParOf" srcId="{8E2A41FB-96E7-4582-9D2C-F7BA57E58198}" destId="{C28D8ACE-6208-4FA9-B3E2-DDAC31501E0D}" srcOrd="0" destOrd="0" presId="urn:microsoft.com/office/officeart/2005/8/layout/radial1"/>
    <dgm:cxn modelId="{6CDCE44C-3FC2-4C74-9A0D-C1760541BCAA}" type="presParOf" srcId="{2373DA10-0606-4333-BF3B-876E5F3CD8AB}" destId="{15D5B255-6BFC-44C3-A573-3FA3DAADE6FA}" srcOrd="4" destOrd="0" presId="urn:microsoft.com/office/officeart/2005/8/layout/radial1"/>
    <dgm:cxn modelId="{ACF9373D-C1E0-43C9-87A8-C345EE484F0C}" type="presParOf" srcId="{2373DA10-0606-4333-BF3B-876E5F3CD8AB}" destId="{8398C1C3-8F08-47E1-9FE2-80C8F3131D37}" srcOrd="5" destOrd="0" presId="urn:microsoft.com/office/officeart/2005/8/layout/radial1"/>
    <dgm:cxn modelId="{7886F08E-903B-46E3-903E-39451077678F}" type="presParOf" srcId="{8398C1C3-8F08-47E1-9FE2-80C8F3131D37}" destId="{38425488-921D-4BA8-9615-2E1DB5619FB0}" srcOrd="0" destOrd="0" presId="urn:microsoft.com/office/officeart/2005/8/layout/radial1"/>
    <dgm:cxn modelId="{2666C491-6692-4A0D-9F09-2921246C9FC6}" type="presParOf" srcId="{2373DA10-0606-4333-BF3B-876E5F3CD8AB}" destId="{616E70D8-8B3C-450C-9AD5-946975DA9388}" srcOrd="6" destOrd="0" presId="urn:microsoft.com/office/officeart/2005/8/layout/radial1"/>
    <dgm:cxn modelId="{99846A99-8CD9-41CB-A7FB-31DD7796A533}" type="presParOf" srcId="{2373DA10-0606-4333-BF3B-876E5F3CD8AB}" destId="{97960167-3EE2-4E9E-9E4D-35372A3CDF6D}" srcOrd="7" destOrd="0" presId="urn:microsoft.com/office/officeart/2005/8/layout/radial1"/>
    <dgm:cxn modelId="{83742F56-94F7-41CB-B92D-3ECB7E2A7C5B}" type="presParOf" srcId="{97960167-3EE2-4E9E-9E4D-35372A3CDF6D}" destId="{749FA87D-FA88-44C6-B382-1F8AAC7F9E22}" srcOrd="0" destOrd="0" presId="urn:microsoft.com/office/officeart/2005/8/layout/radial1"/>
    <dgm:cxn modelId="{9350D6C3-B5DA-4369-87FB-FA5DF2D333C8}" type="presParOf" srcId="{2373DA10-0606-4333-BF3B-876E5F3CD8AB}" destId="{912555D6-4649-4D4A-A045-27E8A08D9716}" srcOrd="8" destOrd="0" presId="urn:microsoft.com/office/officeart/2005/8/layout/radial1"/>
    <dgm:cxn modelId="{FBDF9621-0F7D-4A15-8F70-8E5E362848E6}" type="presParOf" srcId="{2373DA10-0606-4333-BF3B-876E5F3CD8AB}" destId="{AB312034-D482-4F34-9DFD-346E2CB84E4C}" srcOrd="9" destOrd="0" presId="urn:microsoft.com/office/officeart/2005/8/layout/radial1"/>
    <dgm:cxn modelId="{0782905E-C32B-411B-A445-230AF42D5907}" type="presParOf" srcId="{AB312034-D482-4F34-9DFD-346E2CB84E4C}" destId="{81950719-33AA-4908-BCBF-0F70B58C3EA5}" srcOrd="0" destOrd="0" presId="urn:microsoft.com/office/officeart/2005/8/layout/radial1"/>
    <dgm:cxn modelId="{2A5C452E-A1EF-43EC-A41D-A43C21C11263}" type="presParOf" srcId="{2373DA10-0606-4333-BF3B-876E5F3CD8AB}" destId="{7E6BA72A-E3D8-4857-BE0A-4E5DDEBC5335}" srcOrd="10" destOrd="0" presId="urn:microsoft.com/office/officeart/2005/8/layout/radial1"/>
    <dgm:cxn modelId="{5146A18F-0D4D-4226-8C42-DCB1212DF545}" type="presParOf" srcId="{2373DA10-0606-4333-BF3B-876E5F3CD8AB}" destId="{15F61725-1625-42E4-851F-E9A32D228719}" srcOrd="11" destOrd="0" presId="urn:microsoft.com/office/officeart/2005/8/layout/radial1"/>
    <dgm:cxn modelId="{D0A2A481-68D4-41E3-826B-275E2358CC19}" type="presParOf" srcId="{15F61725-1625-42E4-851F-E9A32D228719}" destId="{977B522B-0B5D-486B-A12E-3772D5652446}" srcOrd="0" destOrd="0" presId="urn:microsoft.com/office/officeart/2005/8/layout/radial1"/>
    <dgm:cxn modelId="{56BEE255-0E90-472F-AC87-7A82172EE9E2}" type="presParOf" srcId="{2373DA10-0606-4333-BF3B-876E5F3CD8AB}" destId="{CA1ACFCF-BD2A-45F4-9A8F-38BF7D9ADBA7}" srcOrd="12" destOrd="0" presId="urn:microsoft.com/office/officeart/2005/8/layout/radial1"/>
    <dgm:cxn modelId="{6FDE90F7-A589-4043-ACEC-9C0299427F9D}" type="presParOf" srcId="{2373DA10-0606-4333-BF3B-876E5F3CD8AB}" destId="{9B2AA61A-79B2-4A03-B9D1-2EEE7C30F619}" srcOrd="13" destOrd="0" presId="urn:microsoft.com/office/officeart/2005/8/layout/radial1"/>
    <dgm:cxn modelId="{482D061C-9941-4B1A-9BFC-DDA679DAEAAB}" type="presParOf" srcId="{9B2AA61A-79B2-4A03-B9D1-2EEE7C30F619}" destId="{9B89A8CB-DC5A-4AE5-9A3A-334D63ECD474}" srcOrd="0" destOrd="0" presId="urn:microsoft.com/office/officeart/2005/8/layout/radial1"/>
    <dgm:cxn modelId="{633A5183-E611-4F99-95F7-D37B442F754A}" type="presParOf" srcId="{2373DA10-0606-4333-BF3B-876E5F3CD8AB}" destId="{805FCA61-F68D-4488-B898-62AB0DAB4306}" srcOrd="14" destOrd="0" presId="urn:microsoft.com/office/officeart/2005/8/layout/radial1"/>
    <dgm:cxn modelId="{68296734-F0A2-4A32-A624-DCFDB3B7F4CE}" type="presParOf" srcId="{2373DA10-0606-4333-BF3B-876E5F3CD8AB}" destId="{BD30F0B9-7328-4E3B-8C1D-F12AA3644B30}" srcOrd="15" destOrd="0" presId="urn:microsoft.com/office/officeart/2005/8/layout/radial1"/>
    <dgm:cxn modelId="{0F0095A1-D44A-412F-9A9B-F998718BE152}" type="presParOf" srcId="{BD30F0B9-7328-4E3B-8C1D-F12AA3644B30}" destId="{5FDE0515-E4C8-4218-919D-2EE16FC38DD4}" srcOrd="0" destOrd="0" presId="urn:microsoft.com/office/officeart/2005/8/layout/radial1"/>
    <dgm:cxn modelId="{E5270A9D-76A9-49B3-B6B2-AC53A96FCB12}" type="presParOf" srcId="{2373DA10-0606-4333-BF3B-876E5F3CD8AB}" destId="{963269EE-9F27-46C6-B51E-B416074BF41E}" srcOrd="16" destOrd="0" presId="urn:microsoft.com/office/officeart/2005/8/layout/radial1"/>
  </dgm:cxnLst>
  <dgm:bg/>
  <dgm:whole/>
</dgm:dataModel>
</file>

<file path=ppt/diagrams/data6.xml><?xml version="1.0" encoding="utf-8"?>
<dgm:dataModel xmlns:dgm="http://schemas.openxmlformats.org/drawingml/2006/diagram" xmlns:a="http://schemas.openxmlformats.org/drawingml/2006/main">
  <dgm:ptLst>
    <dgm:pt modelId="{B7FB362A-AF68-4774-84D0-DA0024D7B6CC}"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F4D56AB4-410D-4A89-BEEF-D3D144BE9294}">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DECISION</a:t>
          </a:r>
          <a:endParaRPr lang="en-US" sz="1400" dirty="0">
            <a:latin typeface="Arial Narrow" pitchFamily="34" charset="0"/>
          </a:endParaRPr>
        </a:p>
      </dgm:t>
    </dgm:pt>
    <dgm:pt modelId="{EBB60A1D-C052-44C3-8BAA-B00B90F264F5}" type="parTrans" cxnId="{29035B44-78CC-4032-BB28-5DE044F47501}">
      <dgm:prSet/>
      <dgm:spPr/>
      <dgm:t>
        <a:bodyPr/>
        <a:lstStyle/>
        <a:p>
          <a:endParaRPr lang="en-US"/>
        </a:p>
      </dgm:t>
    </dgm:pt>
    <dgm:pt modelId="{21DB173E-4CEB-4683-994A-668AD1372520}" type="sibTrans" cxnId="{29035B44-78CC-4032-BB28-5DE044F47501}">
      <dgm:prSet/>
      <dgm:spPr/>
      <dgm:t>
        <a:bodyPr/>
        <a:lstStyle/>
        <a:p>
          <a:endParaRPr lang="en-US"/>
        </a:p>
      </dgm:t>
    </dgm:pt>
    <dgm:pt modelId="{EC79028A-6038-4813-B4BF-D9060AED8368}">
      <dgm:prSet phldrT="[Text]" custT="1"/>
      <dgm:spPr/>
      <dgm:t>
        <a:bodyPr/>
        <a:lstStyle/>
        <a:p>
          <a:r>
            <a:rPr lang="en-US" sz="800" dirty="0" smtClean="0">
              <a:latin typeface="Arial Narrow" pitchFamily="34" charset="0"/>
            </a:rPr>
            <a:t>LIASION</a:t>
          </a:r>
          <a:endParaRPr lang="en-US" sz="800" dirty="0">
            <a:latin typeface="Arial Narrow" pitchFamily="34" charset="0"/>
          </a:endParaRPr>
        </a:p>
      </dgm:t>
    </dgm:pt>
    <dgm:pt modelId="{BCB23188-FBFE-4A48-9F98-C2F6502C4AD0}" type="parTrans" cxnId="{1D9995DF-9FEF-49DD-827B-0E7F3B5FCA8E}">
      <dgm:prSet/>
      <dgm:spPr/>
      <dgm:t>
        <a:bodyPr/>
        <a:lstStyle/>
        <a:p>
          <a:endParaRPr lang="en-US"/>
        </a:p>
      </dgm:t>
    </dgm:pt>
    <dgm:pt modelId="{F2696C2A-FC59-4A91-ADC0-660585A0F9FD}" type="sibTrans" cxnId="{1D9995DF-9FEF-49DD-827B-0E7F3B5FCA8E}">
      <dgm:prSet/>
      <dgm:spPr/>
      <dgm:t>
        <a:bodyPr/>
        <a:lstStyle/>
        <a:p>
          <a:endParaRPr lang="en-US"/>
        </a:p>
      </dgm:t>
    </dgm:pt>
    <dgm:pt modelId="{C5100257-11AF-426B-BE7B-3BDB3A5E0F04}">
      <dgm:prSet phldrT="[Text]" custT="1"/>
      <dgm:spPr/>
      <dgm:t>
        <a:bodyPr/>
        <a:lstStyle/>
        <a:p>
          <a:r>
            <a:rPr lang="en-US" sz="800" dirty="0" smtClean="0">
              <a:latin typeface="Arial Narrow" pitchFamily="34" charset="0"/>
            </a:rPr>
            <a:t>PERMANENT</a:t>
          </a:r>
          <a:endParaRPr lang="en-US" sz="800" dirty="0">
            <a:latin typeface="Arial Narrow" pitchFamily="34" charset="0"/>
          </a:endParaRPr>
        </a:p>
      </dgm:t>
    </dgm:pt>
    <dgm:pt modelId="{D8EDFA50-3247-45AE-8EA9-C4B1DA9022D0}" type="parTrans" cxnId="{ED9220A1-E3B8-4556-8419-FF3BF7FA8EAB}">
      <dgm:prSet/>
      <dgm:spPr/>
      <dgm:t>
        <a:bodyPr/>
        <a:lstStyle/>
        <a:p>
          <a:endParaRPr lang="en-US"/>
        </a:p>
      </dgm:t>
    </dgm:pt>
    <dgm:pt modelId="{2A12EB45-4C65-4D7B-B40A-DF56CA0F2D50}" type="sibTrans" cxnId="{ED9220A1-E3B8-4556-8419-FF3BF7FA8EAB}">
      <dgm:prSet/>
      <dgm:spPr/>
      <dgm:t>
        <a:bodyPr/>
        <a:lstStyle/>
        <a:p>
          <a:endParaRPr lang="en-US"/>
        </a:p>
      </dgm:t>
    </dgm:pt>
    <dgm:pt modelId="{D0091077-B88E-4471-A8A6-14E9AD9D4082}">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INVEST</a:t>
          </a:r>
          <a:endParaRPr lang="en-US" sz="1400" dirty="0">
            <a:latin typeface="Arial Narrow" pitchFamily="34" charset="0"/>
          </a:endParaRPr>
        </a:p>
      </dgm:t>
    </dgm:pt>
    <dgm:pt modelId="{58482AF8-106C-4D56-A145-102718D1DF37}" type="parTrans" cxnId="{25495641-822A-4025-9D57-B76403E50413}">
      <dgm:prSet/>
      <dgm:spPr/>
      <dgm:t>
        <a:bodyPr/>
        <a:lstStyle/>
        <a:p>
          <a:endParaRPr lang="en-US"/>
        </a:p>
      </dgm:t>
    </dgm:pt>
    <dgm:pt modelId="{8A61B284-139E-4B81-A6C9-B3687DEB9A6C}" type="sibTrans" cxnId="{25495641-822A-4025-9D57-B76403E50413}">
      <dgm:prSet/>
      <dgm:spPr/>
      <dgm:t>
        <a:bodyPr/>
        <a:lstStyle/>
        <a:p>
          <a:endParaRPr lang="en-US"/>
        </a:p>
      </dgm:t>
    </dgm:pt>
    <dgm:pt modelId="{6DD6EBDA-26DC-478D-8A3B-C895B6522314}">
      <dgm:prSet phldrT="[Text]" custT="1"/>
      <dgm:spPr/>
      <dgm:t>
        <a:bodyPr/>
        <a:lstStyle/>
        <a:p>
          <a:r>
            <a:rPr lang="en-US" sz="800" dirty="0" smtClean="0">
              <a:latin typeface="Arial Narrow" pitchFamily="34" charset="0"/>
            </a:rPr>
            <a:t>FUNDED</a:t>
          </a:r>
          <a:endParaRPr lang="en-US" sz="800" dirty="0">
            <a:latin typeface="Arial Narrow" pitchFamily="34" charset="0"/>
          </a:endParaRPr>
        </a:p>
      </dgm:t>
    </dgm:pt>
    <dgm:pt modelId="{107DA157-1B77-45A6-A7CE-FC2A3CDE91B4}" type="parTrans" cxnId="{B057823D-6AD9-47D1-94D3-C82508611F57}">
      <dgm:prSet/>
      <dgm:spPr/>
      <dgm:t>
        <a:bodyPr/>
        <a:lstStyle/>
        <a:p>
          <a:endParaRPr lang="en-US"/>
        </a:p>
      </dgm:t>
    </dgm:pt>
    <dgm:pt modelId="{AFD5FFE0-EE24-4879-9E87-3E5E4919CB18}" type="sibTrans" cxnId="{B057823D-6AD9-47D1-94D3-C82508611F57}">
      <dgm:prSet/>
      <dgm:spPr/>
      <dgm:t>
        <a:bodyPr/>
        <a:lstStyle/>
        <a:p>
          <a:endParaRPr lang="en-US"/>
        </a:p>
      </dgm:t>
    </dgm:pt>
    <dgm:pt modelId="{E8E2209D-DDD1-4CC0-A46A-2439456B9E50}">
      <dgm:prSet phldrT="[Text]" custT="1"/>
      <dgm:spPr/>
      <dgm:t>
        <a:bodyPr/>
        <a:lstStyle/>
        <a:p>
          <a:r>
            <a:rPr lang="en-US" sz="800" dirty="0" smtClean="0">
              <a:latin typeface="Arial Narrow" pitchFamily="34" charset="0"/>
            </a:rPr>
            <a:t>EQUITY</a:t>
          </a:r>
          <a:endParaRPr lang="en-US" sz="800" dirty="0">
            <a:latin typeface="Arial Narrow" pitchFamily="34" charset="0"/>
          </a:endParaRPr>
        </a:p>
      </dgm:t>
    </dgm:pt>
    <dgm:pt modelId="{4FB52D37-0CBB-4BC2-B112-3A5090434BEB}" type="parTrans" cxnId="{3E4EB2D3-9F43-43BF-8785-550A04362086}">
      <dgm:prSet/>
      <dgm:spPr/>
      <dgm:t>
        <a:bodyPr/>
        <a:lstStyle/>
        <a:p>
          <a:endParaRPr lang="en-US"/>
        </a:p>
      </dgm:t>
    </dgm:pt>
    <dgm:pt modelId="{7630C9EF-2A87-4859-9EDD-0A33A1B366CB}" type="sibTrans" cxnId="{3E4EB2D3-9F43-43BF-8785-550A04362086}">
      <dgm:prSet/>
      <dgm:spPr/>
      <dgm:t>
        <a:bodyPr/>
        <a:lstStyle/>
        <a:p>
          <a:endParaRPr lang="en-US"/>
        </a:p>
      </dgm:t>
    </dgm:pt>
    <dgm:pt modelId="{F7365B96-77DC-4E04-862B-B94AFAFE3E66}">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FOREIGN</a:t>
          </a:r>
          <a:endParaRPr lang="en-US" sz="1400" dirty="0">
            <a:latin typeface="Arial Narrow" pitchFamily="34" charset="0"/>
          </a:endParaRPr>
        </a:p>
      </dgm:t>
    </dgm:pt>
    <dgm:pt modelId="{F717291A-5268-4CFB-84B6-FCD2920EC94A}" type="parTrans" cxnId="{18EA7C62-87F6-420A-A58F-830318428990}">
      <dgm:prSet/>
      <dgm:spPr/>
      <dgm:t>
        <a:bodyPr/>
        <a:lstStyle/>
        <a:p>
          <a:endParaRPr lang="en-US"/>
        </a:p>
      </dgm:t>
    </dgm:pt>
    <dgm:pt modelId="{18930FD5-CA93-4097-B14D-E19D361F101C}" type="sibTrans" cxnId="{18EA7C62-87F6-420A-A58F-830318428990}">
      <dgm:prSet/>
      <dgm:spPr/>
      <dgm:t>
        <a:bodyPr/>
        <a:lstStyle/>
        <a:p>
          <a:endParaRPr lang="en-US"/>
        </a:p>
      </dgm:t>
    </dgm:pt>
    <dgm:pt modelId="{EA01C8EF-F7F6-49E2-8F09-F3417FE77616}">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WOS</a:t>
          </a:r>
          <a:endParaRPr lang="en-US" sz="1400" dirty="0">
            <a:latin typeface="Arial Narrow" pitchFamily="34" charset="0"/>
          </a:endParaRPr>
        </a:p>
      </dgm:t>
    </dgm:pt>
    <dgm:pt modelId="{C46701ED-D11D-4524-A427-F8BFE3AD07AF}" type="parTrans" cxnId="{5FE11553-EA12-4883-AE13-5003368BE616}">
      <dgm:prSet/>
      <dgm:spPr/>
      <dgm:t>
        <a:bodyPr/>
        <a:lstStyle/>
        <a:p>
          <a:endParaRPr lang="en-US"/>
        </a:p>
      </dgm:t>
    </dgm:pt>
    <dgm:pt modelId="{8616A150-8699-407F-A321-5F8DE3DC9C6B}" type="sibTrans" cxnId="{5FE11553-EA12-4883-AE13-5003368BE616}">
      <dgm:prSet/>
      <dgm:spPr/>
      <dgm:t>
        <a:bodyPr/>
        <a:lstStyle/>
        <a:p>
          <a:endParaRPr lang="en-US"/>
        </a:p>
      </dgm:t>
    </dgm:pt>
    <dgm:pt modelId="{0A7DCA44-5D16-4638-ABD7-9268A1CBBF74}">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JV</a:t>
          </a:r>
          <a:endParaRPr lang="en-US" sz="1400" dirty="0">
            <a:latin typeface="Arial Narrow" pitchFamily="34" charset="0"/>
          </a:endParaRPr>
        </a:p>
      </dgm:t>
    </dgm:pt>
    <dgm:pt modelId="{F30F8CBE-8F78-4B0B-B88D-390D286F6D8C}" type="parTrans" cxnId="{34FA4192-CA60-4DCA-9198-87EF119678FC}">
      <dgm:prSet/>
      <dgm:spPr/>
      <dgm:t>
        <a:bodyPr/>
        <a:lstStyle/>
        <a:p>
          <a:endParaRPr lang="en-US"/>
        </a:p>
      </dgm:t>
    </dgm:pt>
    <dgm:pt modelId="{E8826881-4AD4-4E96-B2BC-EE19018499FD}" type="sibTrans" cxnId="{34FA4192-CA60-4DCA-9198-87EF119678FC}">
      <dgm:prSet/>
      <dgm:spPr/>
      <dgm:t>
        <a:bodyPr/>
        <a:lstStyle/>
        <a:p>
          <a:endParaRPr lang="en-US"/>
        </a:p>
      </dgm:t>
    </dgm:pt>
    <dgm:pt modelId="{FAEE7CB1-6D40-4818-BEDF-97B1B7F8A05D}">
      <dgm:prSet custT="1"/>
      <dgm:spPr/>
      <dgm:t>
        <a:bodyPr/>
        <a:lstStyle/>
        <a:p>
          <a:r>
            <a:rPr lang="en-US" sz="800" dirty="0" smtClean="0">
              <a:latin typeface="Arial Narrow" pitchFamily="34" charset="0"/>
            </a:rPr>
            <a:t>BRANCH</a:t>
          </a:r>
          <a:endParaRPr lang="en-US" sz="800" dirty="0">
            <a:latin typeface="Arial Narrow" pitchFamily="34" charset="0"/>
          </a:endParaRPr>
        </a:p>
      </dgm:t>
    </dgm:pt>
    <dgm:pt modelId="{0260A19D-645C-41A5-902A-F85051ED9452}" type="parTrans" cxnId="{49B614A5-6DAC-421E-907B-B3FCD8B28329}">
      <dgm:prSet/>
      <dgm:spPr/>
      <dgm:t>
        <a:bodyPr/>
        <a:lstStyle/>
        <a:p>
          <a:endParaRPr lang="en-US"/>
        </a:p>
      </dgm:t>
    </dgm:pt>
    <dgm:pt modelId="{76EB334D-BBEA-46C7-ACD6-88EB1F13A73C}" type="sibTrans" cxnId="{49B614A5-6DAC-421E-907B-B3FCD8B28329}">
      <dgm:prSet/>
      <dgm:spPr/>
      <dgm:t>
        <a:bodyPr/>
        <a:lstStyle/>
        <a:p>
          <a:endParaRPr lang="en-US"/>
        </a:p>
      </dgm:t>
    </dgm:pt>
    <dgm:pt modelId="{5A1BEB33-C8E6-4D9E-B027-DA928D5EDDCD}">
      <dgm:prSet custT="1"/>
      <dgm:spPr/>
      <dgm:t>
        <a:bodyPr/>
        <a:lstStyle/>
        <a:p>
          <a:r>
            <a:rPr lang="en-US" sz="800" dirty="0" smtClean="0">
              <a:latin typeface="Arial Narrow" pitchFamily="34" charset="0"/>
            </a:rPr>
            <a:t>JV</a:t>
          </a:r>
          <a:endParaRPr lang="en-US" sz="800" dirty="0">
            <a:latin typeface="Arial Narrow" pitchFamily="34" charset="0"/>
          </a:endParaRPr>
        </a:p>
      </dgm:t>
    </dgm:pt>
    <dgm:pt modelId="{9CF79E4B-18FB-444F-9058-7FF7DE6B36A1}" type="parTrans" cxnId="{1A5E358F-C5E9-4084-AF41-92306D6BB611}">
      <dgm:prSet/>
      <dgm:spPr/>
      <dgm:t>
        <a:bodyPr/>
        <a:lstStyle/>
        <a:p>
          <a:endParaRPr lang="en-US"/>
        </a:p>
      </dgm:t>
    </dgm:pt>
    <dgm:pt modelId="{5BD41754-2069-4045-8EDB-74772E6D98E5}" type="sibTrans" cxnId="{1A5E358F-C5E9-4084-AF41-92306D6BB611}">
      <dgm:prSet/>
      <dgm:spPr/>
      <dgm:t>
        <a:bodyPr/>
        <a:lstStyle/>
        <a:p>
          <a:endParaRPr lang="en-US"/>
        </a:p>
      </dgm:t>
    </dgm:pt>
    <dgm:pt modelId="{772917C7-BB6C-498F-8076-D3FF902DA3FA}">
      <dgm:prSet custT="1"/>
      <dgm:spPr/>
      <dgm:t>
        <a:bodyPr/>
        <a:lstStyle/>
        <a:p>
          <a:r>
            <a:rPr lang="en-US" sz="800" dirty="0" smtClean="0">
              <a:latin typeface="Arial Narrow" pitchFamily="34" charset="0"/>
            </a:rPr>
            <a:t>COMPANY</a:t>
          </a:r>
          <a:endParaRPr lang="en-US" sz="800" dirty="0">
            <a:latin typeface="Arial Narrow" pitchFamily="34" charset="0"/>
          </a:endParaRPr>
        </a:p>
      </dgm:t>
    </dgm:pt>
    <dgm:pt modelId="{B1567B6A-953A-4FD3-AB10-B6923BF39FB5}" type="parTrans" cxnId="{00420DC2-5C20-46CC-931E-3D5E0311EAFA}">
      <dgm:prSet/>
      <dgm:spPr/>
      <dgm:t>
        <a:bodyPr/>
        <a:lstStyle/>
        <a:p>
          <a:endParaRPr lang="en-US"/>
        </a:p>
      </dgm:t>
    </dgm:pt>
    <dgm:pt modelId="{62475447-84AE-4E57-86A4-3D79C71E22C4}" type="sibTrans" cxnId="{00420DC2-5C20-46CC-931E-3D5E0311EAFA}">
      <dgm:prSet/>
      <dgm:spPr/>
      <dgm:t>
        <a:bodyPr/>
        <a:lstStyle/>
        <a:p>
          <a:endParaRPr lang="en-US"/>
        </a:p>
      </dgm:t>
    </dgm:pt>
    <dgm:pt modelId="{C1E3BDD9-6BA4-448A-8F90-9907D4A5DFA1}">
      <dgm:prSet custT="1"/>
      <dgm:spPr/>
      <dgm:t>
        <a:bodyPr/>
        <a:lstStyle/>
        <a:p>
          <a:r>
            <a:rPr lang="en-US" sz="800" dirty="0" smtClean="0">
              <a:latin typeface="Arial Narrow" pitchFamily="34" charset="0"/>
            </a:rPr>
            <a:t>DUE</a:t>
          </a:r>
        </a:p>
        <a:p>
          <a:r>
            <a:rPr lang="en-US" sz="800" dirty="0" smtClean="0">
              <a:latin typeface="Arial Narrow" pitchFamily="34" charset="0"/>
            </a:rPr>
            <a:t>DILIGENCE</a:t>
          </a:r>
          <a:endParaRPr lang="en-US" sz="800" dirty="0">
            <a:latin typeface="Arial Narrow" pitchFamily="34" charset="0"/>
          </a:endParaRPr>
        </a:p>
      </dgm:t>
    </dgm:pt>
    <dgm:pt modelId="{D44983C9-D498-4CD9-9AD0-CAE240C26C2D}" type="parTrans" cxnId="{607BFBE7-AF97-43CD-AE53-1D9F2BF841F3}">
      <dgm:prSet/>
      <dgm:spPr/>
      <dgm:t>
        <a:bodyPr/>
        <a:lstStyle/>
        <a:p>
          <a:endParaRPr lang="en-US"/>
        </a:p>
      </dgm:t>
    </dgm:pt>
    <dgm:pt modelId="{B8B9CDA3-E3B1-4FF7-B742-966B12C24387}" type="sibTrans" cxnId="{607BFBE7-AF97-43CD-AE53-1D9F2BF841F3}">
      <dgm:prSet/>
      <dgm:spPr/>
      <dgm:t>
        <a:bodyPr/>
        <a:lstStyle/>
        <a:p>
          <a:endParaRPr lang="en-US"/>
        </a:p>
      </dgm:t>
    </dgm:pt>
    <dgm:pt modelId="{C00929A2-087F-471D-A1DA-089C52BAC541}">
      <dgm:prSet custT="1"/>
      <dgm:spPr/>
      <dgm:t>
        <a:bodyPr/>
        <a:lstStyle/>
        <a:p>
          <a:r>
            <a:rPr lang="en-US" sz="800" dirty="0" smtClean="0">
              <a:latin typeface="Arial Narrow" pitchFamily="34" charset="0"/>
            </a:rPr>
            <a:t>COMMON</a:t>
          </a:r>
        </a:p>
        <a:p>
          <a:r>
            <a:rPr lang="en-US" sz="800" dirty="0" smtClean="0">
              <a:latin typeface="Arial Narrow" pitchFamily="34" charset="0"/>
            </a:rPr>
            <a:t>BIZ GOAL</a:t>
          </a:r>
          <a:endParaRPr lang="en-US" sz="800" dirty="0">
            <a:latin typeface="Arial Narrow" pitchFamily="34" charset="0"/>
          </a:endParaRPr>
        </a:p>
      </dgm:t>
    </dgm:pt>
    <dgm:pt modelId="{4B439F50-53F3-4938-8B47-2D912E822907}" type="parTrans" cxnId="{C4E77DA1-5B8F-4572-8047-8EEDDBCD9ABB}">
      <dgm:prSet/>
      <dgm:spPr/>
      <dgm:t>
        <a:bodyPr/>
        <a:lstStyle/>
        <a:p>
          <a:endParaRPr lang="en-US"/>
        </a:p>
      </dgm:t>
    </dgm:pt>
    <dgm:pt modelId="{78F0907C-FEF3-45D2-AA70-C6F6CD4BD16A}" type="sibTrans" cxnId="{C4E77DA1-5B8F-4572-8047-8EEDDBCD9ABB}">
      <dgm:prSet/>
      <dgm:spPr/>
      <dgm:t>
        <a:bodyPr/>
        <a:lstStyle/>
        <a:p>
          <a:endParaRPr lang="en-US"/>
        </a:p>
      </dgm:t>
    </dgm:pt>
    <dgm:pt modelId="{62C4CF16-1B2F-4336-B847-624FB28B1D51}">
      <dgm:prSet custT="1"/>
      <dgm:spPr/>
      <dgm:t>
        <a:bodyPr/>
        <a:lstStyle/>
        <a:p>
          <a:r>
            <a:rPr lang="en-US" sz="800" dirty="0" smtClean="0">
              <a:latin typeface="Arial Narrow" pitchFamily="34" charset="0"/>
            </a:rPr>
            <a:t>LAWS</a:t>
          </a:r>
        </a:p>
        <a:p>
          <a:r>
            <a:rPr lang="en-US" sz="800" dirty="0" smtClean="0">
              <a:latin typeface="Arial Narrow" pitchFamily="34" charset="0"/>
            </a:rPr>
            <a:t>REGULATION</a:t>
          </a:r>
          <a:endParaRPr lang="en-US" sz="800" dirty="0">
            <a:latin typeface="Arial Narrow" pitchFamily="34" charset="0"/>
          </a:endParaRPr>
        </a:p>
      </dgm:t>
    </dgm:pt>
    <dgm:pt modelId="{F0E566B7-A3C5-433F-8E4B-A9A11FFE08DB}" type="parTrans" cxnId="{3B5EFA59-FB56-458B-AB56-EE42BE3F8D34}">
      <dgm:prSet/>
      <dgm:spPr/>
      <dgm:t>
        <a:bodyPr/>
        <a:lstStyle/>
        <a:p>
          <a:endParaRPr lang="en-US"/>
        </a:p>
      </dgm:t>
    </dgm:pt>
    <dgm:pt modelId="{4533F11D-5FE0-44A2-9E9F-081A98A8C05F}" type="sibTrans" cxnId="{3B5EFA59-FB56-458B-AB56-EE42BE3F8D34}">
      <dgm:prSet/>
      <dgm:spPr/>
      <dgm:t>
        <a:bodyPr/>
        <a:lstStyle/>
        <a:p>
          <a:endParaRPr lang="en-US"/>
        </a:p>
      </dgm:t>
    </dgm:pt>
    <dgm:pt modelId="{1EC10F82-A09F-4370-B3AB-1BBDFAC1BFDA}">
      <dgm:prSet custT="1"/>
      <dgm:spPr/>
      <dgm:t>
        <a:bodyPr/>
        <a:lstStyle/>
        <a:p>
          <a:r>
            <a:rPr lang="en-US" sz="800" dirty="0" smtClean="0">
              <a:latin typeface="Arial Narrow" pitchFamily="34" charset="0"/>
            </a:rPr>
            <a:t>SIZE</a:t>
          </a:r>
        </a:p>
        <a:p>
          <a:r>
            <a:rPr lang="en-US" sz="800" dirty="0" smtClean="0">
              <a:latin typeface="Arial Narrow" pitchFamily="34" charset="0"/>
            </a:rPr>
            <a:t>OPERATIONS</a:t>
          </a:r>
          <a:endParaRPr lang="en-US" sz="800" dirty="0">
            <a:latin typeface="Arial Narrow" pitchFamily="34" charset="0"/>
          </a:endParaRPr>
        </a:p>
      </dgm:t>
    </dgm:pt>
    <dgm:pt modelId="{9F3C189C-C26D-49A1-A8DC-80665BBE8ABD}" type="parTrans" cxnId="{D2440C21-05C3-449A-9575-E693A4E70C37}">
      <dgm:prSet/>
      <dgm:spPr/>
      <dgm:t>
        <a:bodyPr/>
        <a:lstStyle/>
        <a:p>
          <a:endParaRPr lang="en-US"/>
        </a:p>
      </dgm:t>
    </dgm:pt>
    <dgm:pt modelId="{09DB2585-C6A3-4C82-A1D3-EA1B1289A961}" type="sibTrans" cxnId="{D2440C21-05C3-449A-9575-E693A4E70C37}">
      <dgm:prSet/>
      <dgm:spPr/>
      <dgm:t>
        <a:bodyPr/>
        <a:lstStyle/>
        <a:p>
          <a:endParaRPr lang="en-US"/>
        </a:p>
      </dgm:t>
    </dgm:pt>
    <dgm:pt modelId="{D1D62DF7-5961-433B-9BC8-7E4E99621B75}">
      <dgm:prSet custT="1"/>
      <dgm:spPr/>
      <dgm:t>
        <a:bodyPr/>
        <a:lstStyle/>
        <a:p>
          <a:r>
            <a:rPr lang="en-US" sz="800" dirty="0" smtClean="0">
              <a:latin typeface="Arial Narrow" pitchFamily="34" charset="0"/>
            </a:rPr>
            <a:t>EXIT</a:t>
          </a:r>
        </a:p>
        <a:p>
          <a:r>
            <a:rPr lang="en-US" sz="800" dirty="0" smtClean="0">
              <a:latin typeface="Arial Narrow" pitchFamily="34" charset="0"/>
            </a:rPr>
            <a:t>STRATEGY</a:t>
          </a:r>
          <a:endParaRPr lang="en-US" sz="800" dirty="0">
            <a:latin typeface="Arial Narrow" pitchFamily="34" charset="0"/>
          </a:endParaRPr>
        </a:p>
      </dgm:t>
    </dgm:pt>
    <dgm:pt modelId="{C5123A04-93CE-414E-9781-60F67EC6FA32}" type="parTrans" cxnId="{86355F40-BC81-4C77-8D7E-C0FC489B7302}">
      <dgm:prSet/>
      <dgm:spPr/>
      <dgm:t>
        <a:bodyPr/>
        <a:lstStyle/>
        <a:p>
          <a:endParaRPr lang="en-US"/>
        </a:p>
      </dgm:t>
    </dgm:pt>
    <dgm:pt modelId="{0E705C16-27F5-44A9-869E-85F48E6B943F}" type="sibTrans" cxnId="{86355F40-BC81-4C77-8D7E-C0FC489B7302}">
      <dgm:prSet/>
      <dgm:spPr/>
      <dgm:t>
        <a:bodyPr/>
        <a:lstStyle/>
        <a:p>
          <a:endParaRPr lang="en-US"/>
        </a:p>
      </dgm:t>
    </dgm:pt>
    <dgm:pt modelId="{01EDEC55-B389-4CC3-9E03-5CB8053E1CB1}">
      <dgm:prSet custT="1"/>
      <dgm:spPr/>
      <dgm:t>
        <a:bodyPr/>
        <a:lstStyle/>
        <a:p>
          <a:r>
            <a:rPr lang="en-US" sz="800" dirty="0" smtClean="0">
              <a:latin typeface="Arial Narrow" pitchFamily="34" charset="0"/>
            </a:rPr>
            <a:t>DEBENTURES</a:t>
          </a:r>
          <a:endParaRPr lang="en-US" sz="800" dirty="0">
            <a:latin typeface="Arial Narrow" pitchFamily="34" charset="0"/>
          </a:endParaRPr>
        </a:p>
      </dgm:t>
    </dgm:pt>
    <dgm:pt modelId="{707A8A0E-9E5E-48F4-B1DA-33E2BAA8793B}" type="parTrans" cxnId="{916F3F71-789C-4EF3-BEA5-6315F59C5715}">
      <dgm:prSet/>
      <dgm:spPr/>
      <dgm:t>
        <a:bodyPr/>
        <a:lstStyle/>
        <a:p>
          <a:endParaRPr lang="en-US"/>
        </a:p>
      </dgm:t>
    </dgm:pt>
    <dgm:pt modelId="{EE99571D-83C4-423D-AE56-9147F5AC56CE}" type="sibTrans" cxnId="{916F3F71-789C-4EF3-BEA5-6315F59C5715}">
      <dgm:prSet/>
      <dgm:spPr/>
      <dgm:t>
        <a:bodyPr/>
        <a:lstStyle/>
        <a:p>
          <a:endParaRPr lang="en-US"/>
        </a:p>
      </dgm:t>
    </dgm:pt>
    <dgm:pt modelId="{1EF319AD-B466-4C73-9223-15587A6AE66D}">
      <dgm:prSet custT="1"/>
      <dgm:spPr/>
      <dgm:t>
        <a:bodyPr/>
        <a:lstStyle/>
        <a:p>
          <a:r>
            <a:rPr lang="en-US" sz="800" dirty="0" smtClean="0">
              <a:latin typeface="Arial Narrow" pitchFamily="34" charset="0"/>
            </a:rPr>
            <a:t>CONVERTIBLE</a:t>
          </a:r>
          <a:endParaRPr lang="en-US" sz="800" dirty="0">
            <a:latin typeface="Arial Narrow" pitchFamily="34" charset="0"/>
          </a:endParaRPr>
        </a:p>
      </dgm:t>
    </dgm:pt>
    <dgm:pt modelId="{574248EC-602C-42F1-A01B-FA64CBA7DAD8}" type="parTrans" cxnId="{EF522167-B85E-4EC8-8935-F899A014444F}">
      <dgm:prSet/>
      <dgm:spPr/>
      <dgm:t>
        <a:bodyPr/>
        <a:lstStyle/>
        <a:p>
          <a:endParaRPr lang="en-US"/>
        </a:p>
      </dgm:t>
    </dgm:pt>
    <dgm:pt modelId="{358C5F9C-759A-459B-A2A7-A7E60929AE5F}" type="sibTrans" cxnId="{EF522167-B85E-4EC8-8935-F899A014444F}">
      <dgm:prSet/>
      <dgm:spPr/>
      <dgm:t>
        <a:bodyPr/>
        <a:lstStyle/>
        <a:p>
          <a:endParaRPr lang="en-US"/>
        </a:p>
      </dgm:t>
    </dgm:pt>
    <dgm:pt modelId="{B1DC93DA-DFE9-49AE-9041-351F5AD8B5BD}">
      <dgm:prSet custT="1"/>
      <dgm:spPr/>
      <dgm:t>
        <a:bodyPr/>
        <a:lstStyle/>
        <a:p>
          <a:r>
            <a:rPr lang="en-US" sz="800" dirty="0" smtClean="0">
              <a:latin typeface="Arial Narrow" pitchFamily="34" charset="0"/>
            </a:rPr>
            <a:t>PI</a:t>
          </a:r>
          <a:endParaRPr lang="en-US" sz="800" dirty="0">
            <a:latin typeface="Arial Narrow" pitchFamily="34" charset="0"/>
          </a:endParaRPr>
        </a:p>
      </dgm:t>
    </dgm:pt>
    <dgm:pt modelId="{7F563617-EFB0-45F4-B8BC-342209C1CA75}" type="parTrans" cxnId="{26EF1E8B-C04B-44DB-9D1E-C93028F3FA6B}">
      <dgm:prSet/>
      <dgm:spPr/>
      <dgm:t>
        <a:bodyPr/>
        <a:lstStyle/>
        <a:p>
          <a:endParaRPr lang="en-US"/>
        </a:p>
      </dgm:t>
    </dgm:pt>
    <dgm:pt modelId="{B397C6E4-EDE6-4EE4-9AE7-87ECBC7E4C55}" type="sibTrans" cxnId="{26EF1E8B-C04B-44DB-9D1E-C93028F3FA6B}">
      <dgm:prSet/>
      <dgm:spPr/>
      <dgm:t>
        <a:bodyPr/>
        <a:lstStyle/>
        <a:p>
          <a:endParaRPr lang="en-US"/>
        </a:p>
      </dgm:t>
    </dgm:pt>
    <dgm:pt modelId="{7DE826DC-9F56-4626-8B2D-E039FBEEFF7A}">
      <dgm:prSet custT="1"/>
      <dgm:spPr/>
      <dgm:t>
        <a:bodyPr/>
        <a:lstStyle/>
        <a:p>
          <a:r>
            <a:rPr lang="en-US" sz="800" dirty="0" smtClean="0">
              <a:latin typeface="Arial Narrow" pitchFamily="34" charset="0"/>
            </a:rPr>
            <a:t>ECB</a:t>
          </a:r>
          <a:endParaRPr lang="en-US" sz="800" dirty="0">
            <a:latin typeface="Arial Narrow" pitchFamily="34" charset="0"/>
          </a:endParaRPr>
        </a:p>
      </dgm:t>
    </dgm:pt>
    <dgm:pt modelId="{0D041B55-ED1F-42F2-AD02-C38E4468E80E}" type="parTrans" cxnId="{671EF761-FCF8-4B0C-86CA-C1F90D0FFFDD}">
      <dgm:prSet/>
      <dgm:spPr/>
      <dgm:t>
        <a:bodyPr/>
        <a:lstStyle/>
        <a:p>
          <a:endParaRPr lang="en-US"/>
        </a:p>
      </dgm:t>
    </dgm:pt>
    <dgm:pt modelId="{E0951C1F-033F-41F5-B25F-8D295C1D0072}" type="sibTrans" cxnId="{671EF761-FCF8-4B0C-86CA-C1F90D0FFFDD}">
      <dgm:prSet/>
      <dgm:spPr/>
      <dgm:t>
        <a:bodyPr/>
        <a:lstStyle/>
        <a:p>
          <a:endParaRPr lang="en-US"/>
        </a:p>
      </dgm:t>
    </dgm:pt>
    <dgm:pt modelId="{2AD37EA2-A204-4224-BEB1-30F35BB21262}">
      <dgm:prSet custT="1"/>
      <dgm:spPr/>
      <dgm:t>
        <a:bodyPr/>
        <a:lstStyle/>
        <a:p>
          <a:r>
            <a:rPr lang="en-US" sz="800" dirty="0" smtClean="0">
              <a:latin typeface="Arial Narrow" pitchFamily="34" charset="0"/>
            </a:rPr>
            <a:t>LIASON</a:t>
          </a:r>
        </a:p>
        <a:p>
          <a:r>
            <a:rPr lang="en-US" sz="800" dirty="0" smtClean="0">
              <a:latin typeface="Arial Narrow" pitchFamily="34" charset="0"/>
            </a:rPr>
            <a:t>NO BIZ</a:t>
          </a:r>
          <a:endParaRPr lang="en-US" sz="800" dirty="0">
            <a:latin typeface="Arial Narrow" pitchFamily="34" charset="0"/>
          </a:endParaRPr>
        </a:p>
      </dgm:t>
    </dgm:pt>
    <dgm:pt modelId="{9EAE4331-50E4-41EE-BD05-541DABA27F49}" type="parTrans" cxnId="{6821D7F0-E266-4F49-86C3-7BB37E33B0D4}">
      <dgm:prSet/>
      <dgm:spPr/>
      <dgm:t>
        <a:bodyPr/>
        <a:lstStyle/>
        <a:p>
          <a:endParaRPr lang="en-US"/>
        </a:p>
      </dgm:t>
    </dgm:pt>
    <dgm:pt modelId="{8D29B5A3-C2FE-4308-8265-13B969086BE1}" type="sibTrans" cxnId="{6821D7F0-E266-4F49-86C3-7BB37E33B0D4}">
      <dgm:prSet/>
      <dgm:spPr/>
      <dgm:t>
        <a:bodyPr/>
        <a:lstStyle/>
        <a:p>
          <a:endParaRPr lang="en-US"/>
        </a:p>
      </dgm:t>
    </dgm:pt>
    <dgm:pt modelId="{60C1FA72-3740-4745-9478-45202F1E3A64}">
      <dgm:prSet custT="1"/>
      <dgm:spPr/>
      <dgm:t>
        <a:bodyPr/>
        <a:lstStyle/>
        <a:p>
          <a:r>
            <a:rPr lang="en-US" sz="800" dirty="0" smtClean="0">
              <a:latin typeface="Arial Narrow" pitchFamily="34" charset="0"/>
            </a:rPr>
            <a:t>PROJECT</a:t>
          </a:r>
        </a:p>
        <a:p>
          <a:r>
            <a:rPr lang="en-US" sz="800" dirty="0" smtClean="0">
              <a:latin typeface="Arial Narrow" pitchFamily="34" charset="0"/>
            </a:rPr>
            <a:t>SPECIFIC</a:t>
          </a:r>
          <a:endParaRPr lang="en-US" sz="800" dirty="0">
            <a:latin typeface="Arial Narrow" pitchFamily="34" charset="0"/>
          </a:endParaRPr>
        </a:p>
      </dgm:t>
    </dgm:pt>
    <dgm:pt modelId="{A2F28203-C0F8-4147-861E-641D64B24C92}" type="parTrans" cxnId="{88BC467B-F6BF-4E05-9AB2-6AC51A611836}">
      <dgm:prSet/>
      <dgm:spPr/>
      <dgm:t>
        <a:bodyPr/>
        <a:lstStyle/>
        <a:p>
          <a:endParaRPr lang="en-US"/>
        </a:p>
      </dgm:t>
    </dgm:pt>
    <dgm:pt modelId="{B4B962D6-4AAE-4950-A88F-010250AE22C2}" type="sibTrans" cxnId="{88BC467B-F6BF-4E05-9AB2-6AC51A611836}">
      <dgm:prSet/>
      <dgm:spPr/>
      <dgm:t>
        <a:bodyPr/>
        <a:lstStyle/>
        <a:p>
          <a:endParaRPr lang="en-US"/>
        </a:p>
      </dgm:t>
    </dgm:pt>
    <dgm:pt modelId="{5ED29587-823D-4D5F-A286-3D903CE7F216}">
      <dgm:prSet custT="1"/>
      <dgm:spPr/>
      <dgm:t>
        <a:bodyPr/>
        <a:lstStyle/>
        <a:p>
          <a:r>
            <a:rPr lang="en-US" sz="800" dirty="0" smtClean="0">
              <a:latin typeface="Arial Narrow" pitchFamily="34" charset="0"/>
            </a:rPr>
            <a:t>BRANCH</a:t>
          </a:r>
        </a:p>
        <a:p>
          <a:r>
            <a:rPr lang="en-US" sz="800" dirty="0" smtClean="0">
              <a:latin typeface="Arial Narrow" pitchFamily="34" charset="0"/>
            </a:rPr>
            <a:t>SAME BIZ</a:t>
          </a:r>
          <a:endParaRPr lang="en-US" sz="800" dirty="0">
            <a:latin typeface="Arial Narrow" pitchFamily="34" charset="0"/>
          </a:endParaRPr>
        </a:p>
      </dgm:t>
    </dgm:pt>
    <dgm:pt modelId="{BCFBE487-A437-47EF-A8BB-F32163101A13}" type="parTrans" cxnId="{C9E764EC-3B0E-4946-B3E4-EF2D5FFD00F9}">
      <dgm:prSet/>
      <dgm:spPr/>
      <dgm:t>
        <a:bodyPr/>
        <a:lstStyle/>
        <a:p>
          <a:endParaRPr lang="en-US"/>
        </a:p>
      </dgm:t>
    </dgm:pt>
    <dgm:pt modelId="{C595A31C-DF0E-475D-BDEB-5C4055C63767}" type="sibTrans" cxnId="{C9E764EC-3B0E-4946-B3E4-EF2D5FFD00F9}">
      <dgm:prSet/>
      <dgm:spPr/>
      <dgm:t>
        <a:bodyPr/>
        <a:lstStyle/>
        <a:p>
          <a:endParaRPr lang="en-US"/>
        </a:p>
      </dgm:t>
    </dgm:pt>
    <dgm:pt modelId="{B49FAF31-FA14-4B85-AB29-C9DB5AE16A31}">
      <dgm:prSet custT="1"/>
      <dgm:spPr/>
      <dgm:t>
        <a:bodyPr/>
        <a:lstStyle/>
        <a:p>
          <a:r>
            <a:rPr lang="en-US" sz="800" dirty="0" smtClean="0">
              <a:latin typeface="Arial Narrow" pitchFamily="34" charset="0"/>
            </a:rPr>
            <a:t>AGENCY</a:t>
          </a:r>
          <a:endParaRPr lang="en-US" sz="800" dirty="0">
            <a:latin typeface="Arial Narrow" pitchFamily="34" charset="0"/>
          </a:endParaRPr>
        </a:p>
      </dgm:t>
    </dgm:pt>
    <dgm:pt modelId="{3FAB7B66-CDD2-4903-8D50-CDB3FD07C20A}" type="parTrans" cxnId="{120EB38D-2EED-45B2-8BA1-2BFB670FABD3}">
      <dgm:prSet/>
      <dgm:spPr/>
      <dgm:t>
        <a:bodyPr/>
        <a:lstStyle/>
        <a:p>
          <a:endParaRPr lang="en-US"/>
        </a:p>
      </dgm:t>
    </dgm:pt>
    <dgm:pt modelId="{01FB9057-9E7B-4351-B127-D3875DF52B24}" type="sibTrans" cxnId="{120EB38D-2EED-45B2-8BA1-2BFB670FABD3}">
      <dgm:prSet/>
      <dgm:spPr/>
      <dgm:t>
        <a:bodyPr/>
        <a:lstStyle/>
        <a:p>
          <a:endParaRPr lang="en-US"/>
        </a:p>
      </dgm:t>
    </dgm:pt>
    <dgm:pt modelId="{890E556F-4293-41CB-8799-8278F4C756F8}">
      <dgm:prSet custT="1"/>
      <dgm:spPr/>
      <dgm:t>
        <a:bodyPr/>
        <a:lstStyle/>
        <a:p>
          <a:r>
            <a:rPr lang="en-US" sz="800" dirty="0" smtClean="0">
              <a:latin typeface="Arial Narrow" pitchFamily="34" charset="0"/>
            </a:rPr>
            <a:t>TRADE</a:t>
          </a:r>
          <a:endParaRPr lang="en-US" sz="800" dirty="0">
            <a:latin typeface="Arial Narrow" pitchFamily="34" charset="0"/>
          </a:endParaRPr>
        </a:p>
      </dgm:t>
    </dgm:pt>
    <dgm:pt modelId="{517ADBF3-8B80-4402-9479-438AD8EFE1A3}" type="parTrans" cxnId="{6AB24C79-6EC5-42EB-9D34-3E2E2C08A541}">
      <dgm:prSet/>
      <dgm:spPr/>
      <dgm:t>
        <a:bodyPr/>
        <a:lstStyle/>
        <a:p>
          <a:endParaRPr lang="en-US"/>
        </a:p>
      </dgm:t>
    </dgm:pt>
    <dgm:pt modelId="{15229E62-A802-40F5-843E-2E28F074C4F0}" type="sibTrans" cxnId="{6AB24C79-6EC5-42EB-9D34-3E2E2C08A541}">
      <dgm:prSet/>
      <dgm:spPr/>
      <dgm:t>
        <a:bodyPr/>
        <a:lstStyle/>
        <a:p>
          <a:endParaRPr lang="en-US"/>
        </a:p>
      </dgm:t>
    </dgm:pt>
    <dgm:pt modelId="{C70C5961-4D49-4ABE-B2F9-F1D91AA704C4}">
      <dgm:prSet custT="1"/>
      <dgm:spPr/>
      <dgm:t>
        <a:bodyPr/>
        <a:lstStyle/>
        <a:p>
          <a:r>
            <a:rPr lang="en-US" sz="800" dirty="0" smtClean="0">
              <a:latin typeface="Arial Narrow" pitchFamily="34" charset="0"/>
            </a:rPr>
            <a:t>SERVICE</a:t>
          </a:r>
          <a:endParaRPr lang="en-US" sz="800" dirty="0">
            <a:latin typeface="Arial Narrow" pitchFamily="34" charset="0"/>
          </a:endParaRPr>
        </a:p>
      </dgm:t>
    </dgm:pt>
    <dgm:pt modelId="{F0E3AA77-0C71-454C-8523-110FA1AB4B93}" type="parTrans" cxnId="{6D4AE5C2-C0BE-46BB-B5D1-751DA73EA697}">
      <dgm:prSet/>
      <dgm:spPr/>
      <dgm:t>
        <a:bodyPr/>
        <a:lstStyle/>
        <a:p>
          <a:endParaRPr lang="en-US"/>
        </a:p>
      </dgm:t>
    </dgm:pt>
    <dgm:pt modelId="{41DD9504-C042-46E6-98A9-D35CA3798C57}" type="sibTrans" cxnId="{6D4AE5C2-C0BE-46BB-B5D1-751DA73EA697}">
      <dgm:prSet/>
      <dgm:spPr/>
      <dgm:t>
        <a:bodyPr/>
        <a:lstStyle/>
        <a:p>
          <a:endParaRPr lang="en-US"/>
        </a:p>
      </dgm:t>
    </dgm:pt>
    <dgm:pt modelId="{42CD05A5-3E07-4BA4-8456-97E20561E9D6}">
      <dgm:prSet custT="1"/>
      <dgm:spPr/>
      <dgm:t>
        <a:bodyPr/>
        <a:lstStyle/>
        <a:p>
          <a:r>
            <a:rPr lang="en-US" sz="800" dirty="0" smtClean="0">
              <a:latin typeface="Arial Narrow" pitchFamily="34" charset="0"/>
            </a:rPr>
            <a:t>COLLOBORATE</a:t>
          </a:r>
          <a:endParaRPr lang="en-US" sz="800" dirty="0">
            <a:latin typeface="Arial Narrow" pitchFamily="34" charset="0"/>
          </a:endParaRPr>
        </a:p>
      </dgm:t>
    </dgm:pt>
    <dgm:pt modelId="{1A97C823-6AB2-4050-BD1D-D68C66D253F3}" type="parTrans" cxnId="{930B1BB9-C6D7-4842-9C6A-437B930CD495}">
      <dgm:prSet/>
      <dgm:spPr/>
      <dgm:t>
        <a:bodyPr/>
        <a:lstStyle/>
        <a:p>
          <a:endParaRPr lang="en-US"/>
        </a:p>
      </dgm:t>
    </dgm:pt>
    <dgm:pt modelId="{47477270-7C97-47E0-91BA-2FFB699F7232}" type="sibTrans" cxnId="{930B1BB9-C6D7-4842-9C6A-437B930CD495}">
      <dgm:prSet/>
      <dgm:spPr/>
      <dgm:t>
        <a:bodyPr/>
        <a:lstStyle/>
        <a:p>
          <a:endParaRPr lang="en-US"/>
        </a:p>
      </dgm:t>
    </dgm:pt>
    <dgm:pt modelId="{F963E602-53E8-40D2-9333-92CAEE0DBC16}">
      <dgm:prSet custT="1"/>
      <dgm:spPr/>
      <dgm:t>
        <a:bodyPr/>
        <a:lstStyle/>
        <a:p>
          <a:r>
            <a:rPr lang="en-US" sz="800" dirty="0" smtClean="0">
              <a:latin typeface="Arial Narrow" pitchFamily="34" charset="0"/>
            </a:rPr>
            <a:t>CONSULTATION</a:t>
          </a:r>
          <a:endParaRPr lang="en-US" sz="800" dirty="0">
            <a:latin typeface="Arial Narrow" pitchFamily="34" charset="0"/>
          </a:endParaRPr>
        </a:p>
      </dgm:t>
    </dgm:pt>
    <dgm:pt modelId="{18F56F1C-F2BF-471C-851B-4231C92428F1}" type="parTrans" cxnId="{4D4141E2-0CA3-40DD-BC2E-0207242C0D7D}">
      <dgm:prSet/>
      <dgm:spPr/>
      <dgm:t>
        <a:bodyPr/>
        <a:lstStyle/>
        <a:p>
          <a:endParaRPr lang="en-US"/>
        </a:p>
      </dgm:t>
    </dgm:pt>
    <dgm:pt modelId="{C7324C23-3D5F-4986-9AFC-A3D4B5EBAC6B}" type="sibTrans" cxnId="{4D4141E2-0CA3-40DD-BC2E-0207242C0D7D}">
      <dgm:prSet/>
      <dgm:spPr/>
      <dgm:t>
        <a:bodyPr/>
        <a:lstStyle/>
        <a:p>
          <a:endParaRPr lang="en-US"/>
        </a:p>
      </dgm:t>
    </dgm:pt>
    <dgm:pt modelId="{08F8F32E-25B5-446C-9CCC-7E0CD58AE73F}">
      <dgm:prSet custT="1"/>
      <dgm:spPr/>
      <dgm:t>
        <a:bodyPr/>
        <a:lstStyle/>
        <a:p>
          <a:r>
            <a:rPr lang="en-US" sz="800" dirty="0" smtClean="0">
              <a:latin typeface="Arial Narrow" pitchFamily="34" charset="0"/>
            </a:rPr>
            <a:t>WHOLLY OWNED</a:t>
          </a:r>
          <a:endParaRPr lang="en-US" sz="800" dirty="0">
            <a:latin typeface="Arial Narrow" pitchFamily="34" charset="0"/>
          </a:endParaRPr>
        </a:p>
      </dgm:t>
    </dgm:pt>
    <dgm:pt modelId="{3A609973-61B6-4372-9C9B-9B8C995900D9}" type="parTrans" cxnId="{611539E7-AE8E-45AD-AE34-506E96916AAC}">
      <dgm:prSet/>
      <dgm:spPr/>
      <dgm:t>
        <a:bodyPr/>
        <a:lstStyle/>
        <a:p>
          <a:endParaRPr lang="en-US"/>
        </a:p>
      </dgm:t>
    </dgm:pt>
    <dgm:pt modelId="{96F04D2A-3BA1-45D0-98DF-AF409840BC5F}" type="sibTrans" cxnId="{611539E7-AE8E-45AD-AE34-506E96916AAC}">
      <dgm:prSet/>
      <dgm:spPr/>
      <dgm:t>
        <a:bodyPr/>
        <a:lstStyle/>
        <a:p>
          <a:endParaRPr lang="en-US"/>
        </a:p>
      </dgm:t>
    </dgm:pt>
    <dgm:pt modelId="{E03EDF19-A916-47D6-9181-C9B0576C5B20}">
      <dgm:prSet custT="1"/>
      <dgm:spPr/>
      <dgm:t>
        <a:bodyPr/>
        <a:lstStyle/>
        <a:p>
          <a:r>
            <a:rPr lang="en-US" sz="800" dirty="0" smtClean="0">
              <a:latin typeface="Arial Narrow" pitchFamily="34" charset="0"/>
            </a:rPr>
            <a:t>BIZ OF</a:t>
          </a:r>
        </a:p>
        <a:p>
          <a:r>
            <a:rPr lang="en-US" sz="800" dirty="0" smtClean="0">
              <a:latin typeface="Arial Narrow" pitchFamily="34" charset="0"/>
            </a:rPr>
            <a:t>PARENT</a:t>
          </a:r>
          <a:endParaRPr lang="en-US" sz="800" dirty="0">
            <a:latin typeface="Arial Narrow" pitchFamily="34" charset="0"/>
          </a:endParaRPr>
        </a:p>
      </dgm:t>
    </dgm:pt>
    <dgm:pt modelId="{07D368B5-2FAE-4BCD-A550-3FF48ECA3D30}" type="parTrans" cxnId="{B5344169-F19C-4E3D-9B45-866F80D61540}">
      <dgm:prSet/>
      <dgm:spPr/>
      <dgm:t>
        <a:bodyPr/>
        <a:lstStyle/>
        <a:p>
          <a:endParaRPr lang="en-US"/>
        </a:p>
      </dgm:t>
    </dgm:pt>
    <dgm:pt modelId="{08412EF9-36B3-424E-80C5-8071AA4F1867}" type="sibTrans" cxnId="{B5344169-F19C-4E3D-9B45-866F80D61540}">
      <dgm:prSet/>
      <dgm:spPr/>
      <dgm:t>
        <a:bodyPr/>
        <a:lstStyle/>
        <a:p>
          <a:endParaRPr lang="en-US"/>
        </a:p>
      </dgm:t>
    </dgm:pt>
    <dgm:pt modelId="{5438CAA8-BF4E-4E8E-9B14-083842FED58F}">
      <dgm:prSet custT="1"/>
      <dgm:spPr/>
      <dgm:t>
        <a:bodyPr/>
        <a:lstStyle/>
        <a:p>
          <a:r>
            <a:rPr lang="en-US" sz="800" dirty="0" smtClean="0">
              <a:latin typeface="Arial Narrow" pitchFamily="34" charset="0"/>
            </a:rPr>
            <a:t>FUNDED</a:t>
          </a:r>
          <a:endParaRPr lang="en-US" sz="800" dirty="0">
            <a:latin typeface="Arial Narrow" pitchFamily="34" charset="0"/>
          </a:endParaRPr>
        </a:p>
      </dgm:t>
    </dgm:pt>
    <dgm:pt modelId="{A4F7B19B-BE52-41BD-BBCE-EEC8EEDE7230}" type="parTrans" cxnId="{E09036D2-DC7A-457A-962B-A9143EFE2E56}">
      <dgm:prSet/>
      <dgm:spPr/>
      <dgm:t>
        <a:bodyPr/>
        <a:lstStyle/>
        <a:p>
          <a:endParaRPr lang="en-US"/>
        </a:p>
      </dgm:t>
    </dgm:pt>
    <dgm:pt modelId="{25822386-470F-4317-A89E-31D36C377C94}" type="sibTrans" cxnId="{E09036D2-DC7A-457A-962B-A9143EFE2E56}">
      <dgm:prSet/>
      <dgm:spPr/>
      <dgm:t>
        <a:bodyPr/>
        <a:lstStyle/>
        <a:p>
          <a:endParaRPr lang="en-US"/>
        </a:p>
      </dgm:t>
    </dgm:pt>
    <dgm:pt modelId="{467A62DB-1F07-4ED6-80B5-151791984145}">
      <dgm:prSet custT="1"/>
      <dgm:spPr/>
      <dgm:t>
        <a:bodyPr/>
        <a:lstStyle/>
        <a:p>
          <a:r>
            <a:rPr lang="en-US" sz="800" dirty="0" smtClean="0">
              <a:latin typeface="Arial Narrow" pitchFamily="34" charset="0"/>
            </a:rPr>
            <a:t>FDI</a:t>
          </a:r>
          <a:endParaRPr lang="en-US" sz="800" dirty="0">
            <a:latin typeface="Arial Narrow" pitchFamily="34" charset="0"/>
          </a:endParaRPr>
        </a:p>
      </dgm:t>
    </dgm:pt>
    <dgm:pt modelId="{A81B705E-8DA0-49EC-BADE-42C03AB842FA}" type="parTrans" cxnId="{637098DF-27BA-4985-9F6C-B1D72B9E7B30}">
      <dgm:prSet/>
      <dgm:spPr/>
      <dgm:t>
        <a:bodyPr/>
        <a:lstStyle/>
        <a:p>
          <a:endParaRPr lang="en-US"/>
        </a:p>
      </dgm:t>
    </dgm:pt>
    <dgm:pt modelId="{CB955DF0-6560-4532-9496-F43B0A87B2A2}" type="sibTrans" cxnId="{637098DF-27BA-4985-9F6C-B1D72B9E7B30}">
      <dgm:prSet/>
      <dgm:spPr/>
      <dgm:t>
        <a:bodyPr/>
        <a:lstStyle/>
        <a:p>
          <a:endParaRPr lang="en-US"/>
        </a:p>
      </dgm:t>
    </dgm:pt>
    <dgm:pt modelId="{F7D501E1-57C8-4682-92B9-3AE3223E146F}">
      <dgm:prSet custT="1"/>
      <dgm:spPr/>
      <dgm:t>
        <a:bodyPr/>
        <a:lstStyle/>
        <a:p>
          <a:r>
            <a:rPr lang="en-US" sz="800" dirty="0" smtClean="0">
              <a:latin typeface="Arial Narrow" pitchFamily="34" charset="0"/>
            </a:rPr>
            <a:t>CONVENIENT</a:t>
          </a:r>
          <a:endParaRPr lang="en-US" sz="800" dirty="0">
            <a:latin typeface="Arial Narrow" pitchFamily="34" charset="0"/>
          </a:endParaRPr>
        </a:p>
      </dgm:t>
    </dgm:pt>
    <dgm:pt modelId="{076D73B5-5F27-439D-9855-D512ADAD38F7}" type="parTrans" cxnId="{15B9006E-E894-4DE5-99E4-7557A12CFE14}">
      <dgm:prSet/>
      <dgm:spPr/>
      <dgm:t>
        <a:bodyPr/>
        <a:lstStyle/>
        <a:p>
          <a:endParaRPr lang="en-US"/>
        </a:p>
      </dgm:t>
    </dgm:pt>
    <dgm:pt modelId="{C656DB89-1B4B-41A1-8F25-041552F4066E}" type="sibTrans" cxnId="{15B9006E-E894-4DE5-99E4-7557A12CFE14}">
      <dgm:prSet/>
      <dgm:spPr/>
      <dgm:t>
        <a:bodyPr/>
        <a:lstStyle/>
        <a:p>
          <a:endParaRPr lang="en-US"/>
        </a:p>
      </dgm:t>
    </dgm:pt>
    <dgm:pt modelId="{43EBEE55-DEDC-4766-93FC-04EBABDCD53E}">
      <dgm:prSet custT="1"/>
      <dgm:spPr/>
      <dgm:t>
        <a:bodyPr/>
        <a:lstStyle/>
        <a:p>
          <a:r>
            <a:rPr lang="en-US" sz="800" dirty="0" smtClean="0">
              <a:latin typeface="Arial Narrow" pitchFamily="34" charset="0"/>
            </a:rPr>
            <a:t>BENEFICIAL</a:t>
          </a:r>
          <a:endParaRPr lang="en-US" sz="800" dirty="0">
            <a:latin typeface="Arial Narrow" pitchFamily="34" charset="0"/>
          </a:endParaRPr>
        </a:p>
      </dgm:t>
    </dgm:pt>
    <dgm:pt modelId="{252B69E2-3D39-41CB-B295-5AF7EA068B8C}" type="parTrans" cxnId="{B2CEAAB5-2975-417E-B1DE-809466EB4C91}">
      <dgm:prSet/>
      <dgm:spPr/>
      <dgm:t>
        <a:bodyPr/>
        <a:lstStyle/>
        <a:p>
          <a:endParaRPr lang="en-US"/>
        </a:p>
      </dgm:t>
    </dgm:pt>
    <dgm:pt modelId="{F691BAFD-63CE-476E-B450-DAA23147BA27}" type="sibTrans" cxnId="{B2CEAAB5-2975-417E-B1DE-809466EB4C91}">
      <dgm:prSet/>
      <dgm:spPr/>
      <dgm:t>
        <a:bodyPr/>
        <a:lstStyle/>
        <a:p>
          <a:endParaRPr lang="en-US"/>
        </a:p>
      </dgm:t>
    </dgm:pt>
    <dgm:pt modelId="{D3280089-B87F-4F80-9109-BB104BFAE70A}">
      <dgm:prSet custT="1"/>
      <dgm:spPr/>
      <dgm:t>
        <a:bodyPr/>
        <a:lstStyle/>
        <a:p>
          <a:r>
            <a:rPr lang="en-US" sz="800" dirty="0" smtClean="0">
              <a:latin typeface="Arial Narrow" pitchFamily="34" charset="0"/>
            </a:rPr>
            <a:t>LOW</a:t>
          </a:r>
        </a:p>
        <a:p>
          <a:r>
            <a:rPr lang="en-US" sz="800" dirty="0" smtClean="0">
              <a:latin typeface="Arial Narrow" pitchFamily="34" charset="0"/>
            </a:rPr>
            <a:t>RISK</a:t>
          </a:r>
          <a:endParaRPr lang="en-US" sz="800" dirty="0">
            <a:latin typeface="Arial Narrow" pitchFamily="34" charset="0"/>
          </a:endParaRPr>
        </a:p>
      </dgm:t>
    </dgm:pt>
    <dgm:pt modelId="{74EBF8C2-761B-4B26-AEC0-1191FCDB6B24}" type="parTrans" cxnId="{72523900-1687-4704-AE8D-00E37CF77D05}">
      <dgm:prSet/>
      <dgm:spPr/>
      <dgm:t>
        <a:bodyPr/>
        <a:lstStyle/>
        <a:p>
          <a:endParaRPr lang="en-US"/>
        </a:p>
      </dgm:t>
    </dgm:pt>
    <dgm:pt modelId="{6C4F7612-9862-451E-9F30-9475B25B9829}" type="sibTrans" cxnId="{72523900-1687-4704-AE8D-00E37CF77D05}">
      <dgm:prSet/>
      <dgm:spPr/>
      <dgm:t>
        <a:bodyPr/>
        <a:lstStyle/>
        <a:p>
          <a:endParaRPr lang="en-US"/>
        </a:p>
      </dgm:t>
    </dgm:pt>
    <dgm:pt modelId="{246D3A7D-C000-42F1-BE8D-86DED1E20083}">
      <dgm:prSet custT="1"/>
      <dgm:spPr/>
      <dgm:t>
        <a:bodyPr/>
        <a:lstStyle/>
        <a:p>
          <a:r>
            <a:rPr lang="en-US" sz="800" dirty="0" smtClean="0">
              <a:latin typeface="Arial Narrow" pitchFamily="34" charset="0"/>
            </a:rPr>
            <a:t>DUE</a:t>
          </a:r>
        </a:p>
        <a:p>
          <a:r>
            <a:rPr lang="en-US" sz="800" dirty="0" smtClean="0">
              <a:latin typeface="Arial Narrow" pitchFamily="34" charset="0"/>
            </a:rPr>
            <a:t>DILIGENCE</a:t>
          </a:r>
          <a:endParaRPr lang="en-US" sz="800" dirty="0">
            <a:latin typeface="Arial Narrow" pitchFamily="34" charset="0"/>
          </a:endParaRPr>
        </a:p>
      </dgm:t>
    </dgm:pt>
    <dgm:pt modelId="{F674AE3C-7ABC-4F5B-A71D-C33431AA2BB6}" type="parTrans" cxnId="{E99A6BF9-C9DB-4FD2-B2AA-F09BB1C8E2C3}">
      <dgm:prSet/>
      <dgm:spPr/>
      <dgm:t>
        <a:bodyPr/>
        <a:lstStyle/>
        <a:p>
          <a:endParaRPr lang="en-US"/>
        </a:p>
      </dgm:t>
    </dgm:pt>
    <dgm:pt modelId="{6FF79A7E-2BC0-4FEC-AC84-26CD4C568EFA}" type="sibTrans" cxnId="{E99A6BF9-C9DB-4FD2-B2AA-F09BB1C8E2C3}">
      <dgm:prSet/>
      <dgm:spPr/>
      <dgm:t>
        <a:bodyPr/>
        <a:lstStyle/>
        <a:p>
          <a:endParaRPr lang="en-US"/>
        </a:p>
      </dgm:t>
    </dgm:pt>
    <dgm:pt modelId="{64D934B6-3DC4-44B7-8AAB-2F87152ADF44}">
      <dgm:prSet custT="1"/>
      <dgm:spPr/>
      <dgm:t>
        <a:bodyPr/>
        <a:lstStyle/>
        <a:p>
          <a:r>
            <a:rPr lang="en-US" sz="800" dirty="0" smtClean="0">
              <a:latin typeface="Arial Narrow" pitchFamily="34" charset="0"/>
            </a:rPr>
            <a:t>PARTNERS</a:t>
          </a:r>
        </a:p>
        <a:p>
          <a:r>
            <a:rPr lang="en-US" sz="800" dirty="0" smtClean="0">
              <a:latin typeface="Arial Narrow" pitchFamily="34" charset="0"/>
            </a:rPr>
            <a:t>MARKET</a:t>
          </a:r>
          <a:endParaRPr lang="en-US" sz="800" dirty="0">
            <a:latin typeface="Arial Narrow" pitchFamily="34" charset="0"/>
          </a:endParaRPr>
        </a:p>
      </dgm:t>
    </dgm:pt>
    <dgm:pt modelId="{BA5E16FD-3D32-4240-BD3D-09C9E7E17B9B}" type="parTrans" cxnId="{06CF08D1-39FD-4887-9B9E-8C73DC56310D}">
      <dgm:prSet/>
      <dgm:spPr/>
      <dgm:t>
        <a:bodyPr/>
        <a:lstStyle/>
        <a:p>
          <a:endParaRPr lang="en-US"/>
        </a:p>
      </dgm:t>
    </dgm:pt>
    <dgm:pt modelId="{574915BF-7BC2-46BD-B28A-025E9911E54A}" type="sibTrans" cxnId="{06CF08D1-39FD-4887-9B9E-8C73DC56310D}">
      <dgm:prSet/>
      <dgm:spPr/>
      <dgm:t>
        <a:bodyPr/>
        <a:lstStyle/>
        <a:p>
          <a:endParaRPr lang="en-US"/>
        </a:p>
      </dgm:t>
    </dgm:pt>
    <dgm:pt modelId="{4E764CD0-694E-414F-814F-5D0273122E30}">
      <dgm:prSet custT="1"/>
      <dgm:spPr/>
      <dgm:t>
        <a:bodyPr/>
        <a:lstStyle/>
        <a:p>
          <a:r>
            <a:rPr lang="en-US" sz="800" dirty="0" smtClean="0">
              <a:latin typeface="Arial Narrow" pitchFamily="34" charset="0"/>
            </a:rPr>
            <a:t>PARTNERS</a:t>
          </a:r>
        </a:p>
        <a:p>
          <a:r>
            <a:rPr lang="en-US" sz="800" dirty="0" smtClean="0">
              <a:latin typeface="Arial Narrow" pitchFamily="34" charset="0"/>
            </a:rPr>
            <a:t>INFRA</a:t>
          </a:r>
          <a:endParaRPr lang="en-US" sz="800" dirty="0">
            <a:latin typeface="Arial Narrow" pitchFamily="34" charset="0"/>
          </a:endParaRPr>
        </a:p>
      </dgm:t>
    </dgm:pt>
    <dgm:pt modelId="{BC1DB76A-2F31-4677-945C-89C48691DE76}" type="parTrans" cxnId="{4ABDD15E-560E-4FA0-8DF6-02527C1450D0}">
      <dgm:prSet/>
      <dgm:spPr/>
      <dgm:t>
        <a:bodyPr/>
        <a:lstStyle/>
        <a:p>
          <a:endParaRPr lang="en-US"/>
        </a:p>
      </dgm:t>
    </dgm:pt>
    <dgm:pt modelId="{31DE5D3A-EF83-46C8-911D-9E00DF4BFD4B}" type="sibTrans" cxnId="{4ABDD15E-560E-4FA0-8DF6-02527C1450D0}">
      <dgm:prSet/>
      <dgm:spPr/>
      <dgm:t>
        <a:bodyPr/>
        <a:lstStyle/>
        <a:p>
          <a:endParaRPr lang="en-US"/>
        </a:p>
      </dgm:t>
    </dgm:pt>
    <dgm:pt modelId="{2BACF528-0AAB-4610-984B-11E4A606E8E7}">
      <dgm:prSet custT="1"/>
      <dgm:spPr/>
      <dgm:t>
        <a:bodyPr/>
        <a:lstStyle/>
        <a:p>
          <a:r>
            <a:rPr lang="en-US" sz="800" dirty="0" smtClean="0">
              <a:latin typeface="Arial Narrow" pitchFamily="34" charset="0"/>
            </a:rPr>
            <a:t>DISTRIBUTION</a:t>
          </a:r>
          <a:endParaRPr lang="en-US" sz="800" dirty="0">
            <a:latin typeface="Arial Narrow" pitchFamily="34" charset="0"/>
          </a:endParaRPr>
        </a:p>
      </dgm:t>
    </dgm:pt>
    <dgm:pt modelId="{80C7C014-56C9-424A-8F5E-1A72D9AD299D}" type="parTrans" cxnId="{77F6AFB4-4A37-45E3-A57B-73DE4EDCEAE5}">
      <dgm:prSet/>
      <dgm:spPr/>
      <dgm:t>
        <a:bodyPr/>
        <a:lstStyle/>
        <a:p>
          <a:endParaRPr lang="en-US"/>
        </a:p>
      </dgm:t>
    </dgm:pt>
    <dgm:pt modelId="{20F6922B-FC1B-4DBB-926C-2E4EDDEFD9B9}" type="sibTrans" cxnId="{77F6AFB4-4A37-45E3-A57B-73DE4EDCEAE5}">
      <dgm:prSet/>
      <dgm:spPr/>
      <dgm:t>
        <a:bodyPr/>
        <a:lstStyle/>
        <a:p>
          <a:endParaRPr lang="en-US"/>
        </a:p>
      </dgm:t>
    </dgm:pt>
    <dgm:pt modelId="{1C4B3915-46AF-44D7-ADA4-959ED2066051}">
      <dgm:prSet custT="1"/>
      <dgm:spPr/>
      <dgm:t>
        <a:bodyPr/>
        <a:lstStyle/>
        <a:p>
          <a:r>
            <a:rPr lang="en-US" sz="800" dirty="0" smtClean="0">
              <a:latin typeface="Arial Narrow" pitchFamily="34" charset="0"/>
            </a:rPr>
            <a:t>MANAGEMENT</a:t>
          </a:r>
          <a:endParaRPr lang="en-US" sz="800" dirty="0">
            <a:latin typeface="Arial Narrow" pitchFamily="34" charset="0"/>
          </a:endParaRPr>
        </a:p>
      </dgm:t>
    </dgm:pt>
    <dgm:pt modelId="{FFC9311C-2CF0-469A-A889-2C3D9E85A072}" type="parTrans" cxnId="{BF929461-90D1-4122-9F70-2D8BF4ED6B1E}">
      <dgm:prSet/>
      <dgm:spPr/>
      <dgm:t>
        <a:bodyPr/>
        <a:lstStyle/>
        <a:p>
          <a:endParaRPr lang="en-US"/>
        </a:p>
      </dgm:t>
    </dgm:pt>
    <dgm:pt modelId="{343AFFC1-4B15-4979-9A2C-23ECB224FCDF}" type="sibTrans" cxnId="{BF929461-90D1-4122-9F70-2D8BF4ED6B1E}">
      <dgm:prSet/>
      <dgm:spPr/>
      <dgm:t>
        <a:bodyPr/>
        <a:lstStyle/>
        <a:p>
          <a:endParaRPr lang="en-US"/>
        </a:p>
      </dgm:t>
    </dgm:pt>
    <dgm:pt modelId="{E680B567-A03A-4AF1-8077-F7C40AE57E12}">
      <dgm:prSe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400" dirty="0" smtClean="0">
              <a:latin typeface="Arial Narrow" pitchFamily="34" charset="0"/>
            </a:rPr>
            <a:t>CO</a:t>
          </a:r>
          <a:endParaRPr lang="en-US" sz="1400" dirty="0">
            <a:latin typeface="Arial Narrow" pitchFamily="34" charset="0"/>
          </a:endParaRPr>
        </a:p>
      </dgm:t>
    </dgm:pt>
    <dgm:pt modelId="{EEE2F661-BDA9-40B4-BB3A-59273E858D8B}" type="parTrans" cxnId="{A0C6F462-1BFD-43D5-BD84-4BD913B0CD2F}">
      <dgm:prSet/>
      <dgm:spPr/>
      <dgm:t>
        <a:bodyPr/>
        <a:lstStyle/>
        <a:p>
          <a:endParaRPr lang="en-US"/>
        </a:p>
      </dgm:t>
    </dgm:pt>
    <dgm:pt modelId="{E6256688-B5ED-4B73-B5E7-7348BADCB66A}" type="sibTrans" cxnId="{A0C6F462-1BFD-43D5-BD84-4BD913B0CD2F}">
      <dgm:prSet/>
      <dgm:spPr/>
      <dgm:t>
        <a:bodyPr/>
        <a:lstStyle/>
        <a:p>
          <a:endParaRPr lang="en-US"/>
        </a:p>
      </dgm:t>
    </dgm:pt>
    <dgm:pt modelId="{9174D5EB-70F7-4CF3-ADC1-D0FEA771231D}">
      <dgm:prSet custT="1"/>
      <dgm:spPr/>
      <dgm:t>
        <a:bodyPr/>
        <a:lstStyle/>
        <a:p>
          <a:r>
            <a:rPr lang="en-US" sz="800" dirty="0" smtClean="0">
              <a:latin typeface="Arial Narrow" pitchFamily="34" charset="0"/>
            </a:rPr>
            <a:t>PVT </a:t>
          </a:r>
        </a:p>
        <a:p>
          <a:r>
            <a:rPr lang="en-US" sz="800" dirty="0" smtClean="0">
              <a:latin typeface="Arial Narrow" pitchFamily="34" charset="0"/>
            </a:rPr>
            <a:t>LTD</a:t>
          </a:r>
          <a:endParaRPr lang="en-US" sz="800" dirty="0">
            <a:latin typeface="Arial Narrow" pitchFamily="34" charset="0"/>
          </a:endParaRPr>
        </a:p>
      </dgm:t>
    </dgm:pt>
    <dgm:pt modelId="{987645C9-AFA9-4848-9D61-F7B4AEAAEC71}" type="parTrans" cxnId="{FEB0A3BD-0273-4763-9D7F-6167F25C9310}">
      <dgm:prSet/>
      <dgm:spPr/>
      <dgm:t>
        <a:bodyPr/>
        <a:lstStyle/>
        <a:p>
          <a:endParaRPr lang="en-US"/>
        </a:p>
      </dgm:t>
    </dgm:pt>
    <dgm:pt modelId="{70A6EF23-7738-4CF0-8AE6-305F6B7AC6D9}" type="sibTrans" cxnId="{FEB0A3BD-0273-4763-9D7F-6167F25C9310}">
      <dgm:prSet/>
      <dgm:spPr/>
      <dgm:t>
        <a:bodyPr/>
        <a:lstStyle/>
        <a:p>
          <a:endParaRPr lang="en-US"/>
        </a:p>
      </dgm:t>
    </dgm:pt>
    <dgm:pt modelId="{8AA8D056-DD88-42F1-9FB8-43D1DFAAF98E}">
      <dgm:prSet custT="1"/>
      <dgm:spPr/>
      <dgm:t>
        <a:bodyPr/>
        <a:lstStyle/>
        <a:p>
          <a:r>
            <a:rPr lang="en-US" sz="800" dirty="0" smtClean="0">
              <a:latin typeface="Arial Narrow" pitchFamily="34" charset="0"/>
            </a:rPr>
            <a:t>LLP</a:t>
          </a:r>
          <a:endParaRPr lang="en-US" sz="800" dirty="0">
            <a:latin typeface="Arial Narrow" pitchFamily="34" charset="0"/>
          </a:endParaRPr>
        </a:p>
      </dgm:t>
    </dgm:pt>
    <dgm:pt modelId="{618E2B55-DD80-4A4C-848B-43FDAD701CA6}" type="parTrans" cxnId="{2DB1B77A-266F-4016-A775-C8EEAE468B64}">
      <dgm:prSet/>
      <dgm:spPr/>
      <dgm:t>
        <a:bodyPr/>
        <a:lstStyle/>
        <a:p>
          <a:endParaRPr lang="en-US"/>
        </a:p>
      </dgm:t>
    </dgm:pt>
    <dgm:pt modelId="{5FEFB845-B67D-463F-97C4-B77EBCCC7C58}" type="sibTrans" cxnId="{2DB1B77A-266F-4016-A775-C8EEAE468B64}">
      <dgm:prSet/>
      <dgm:spPr/>
      <dgm:t>
        <a:bodyPr/>
        <a:lstStyle/>
        <a:p>
          <a:endParaRPr lang="en-US"/>
        </a:p>
      </dgm:t>
    </dgm:pt>
    <dgm:pt modelId="{9E3B8BF7-DF46-43F3-8BAD-5B7DE5DE2C40}">
      <dgm:prSet custT="1"/>
      <dgm:spPr/>
      <dgm:t>
        <a:bodyPr/>
        <a:lstStyle/>
        <a:p>
          <a:r>
            <a:rPr lang="en-US" sz="800" dirty="0" smtClean="0">
              <a:latin typeface="Arial Narrow" pitchFamily="34" charset="0"/>
            </a:rPr>
            <a:t>FOREIGN</a:t>
          </a:r>
        </a:p>
        <a:p>
          <a:r>
            <a:rPr lang="en-US" sz="800" dirty="0" smtClean="0">
              <a:latin typeface="Arial Narrow" pitchFamily="34" charset="0"/>
            </a:rPr>
            <a:t>DIRECTOR</a:t>
          </a:r>
          <a:endParaRPr lang="en-US" sz="800" dirty="0">
            <a:latin typeface="Arial Narrow" pitchFamily="34" charset="0"/>
          </a:endParaRPr>
        </a:p>
      </dgm:t>
    </dgm:pt>
    <dgm:pt modelId="{7E00DC25-DF18-4EB0-B3B0-BA76511EE066}" type="parTrans" cxnId="{911679DF-5553-4C25-8A0C-31F0BAB626F3}">
      <dgm:prSet/>
      <dgm:spPr/>
      <dgm:t>
        <a:bodyPr/>
        <a:lstStyle/>
        <a:p>
          <a:endParaRPr lang="en-US"/>
        </a:p>
      </dgm:t>
    </dgm:pt>
    <dgm:pt modelId="{769A81CF-11CE-4098-BA18-891034E886E1}" type="sibTrans" cxnId="{911679DF-5553-4C25-8A0C-31F0BAB626F3}">
      <dgm:prSet/>
      <dgm:spPr/>
      <dgm:t>
        <a:bodyPr/>
        <a:lstStyle/>
        <a:p>
          <a:endParaRPr lang="en-US"/>
        </a:p>
      </dgm:t>
    </dgm:pt>
    <dgm:pt modelId="{B103E551-8B7B-487F-AD9B-4957A7BE5CAE}">
      <dgm:prSet custT="1"/>
      <dgm:spPr/>
      <dgm:t>
        <a:bodyPr/>
        <a:lstStyle/>
        <a:p>
          <a:r>
            <a:rPr lang="en-US" sz="800" dirty="0" smtClean="0">
              <a:latin typeface="Arial Narrow" pitchFamily="34" charset="0"/>
            </a:rPr>
            <a:t>SEC</a:t>
          </a:r>
        </a:p>
        <a:p>
          <a:r>
            <a:rPr lang="en-US" sz="800" dirty="0" smtClean="0">
              <a:latin typeface="Arial Narrow" pitchFamily="34" charset="0"/>
            </a:rPr>
            <a:t>8</a:t>
          </a:r>
          <a:endParaRPr lang="en-US" sz="800" dirty="0">
            <a:latin typeface="Arial Narrow" pitchFamily="34" charset="0"/>
          </a:endParaRPr>
        </a:p>
      </dgm:t>
    </dgm:pt>
    <dgm:pt modelId="{06C84B6B-AAF9-4DAF-AB8D-741C32074E7C}" type="parTrans" cxnId="{89786124-AC99-44F2-8D12-631900C50670}">
      <dgm:prSet/>
      <dgm:spPr/>
      <dgm:t>
        <a:bodyPr/>
        <a:lstStyle/>
        <a:p>
          <a:endParaRPr lang="en-US"/>
        </a:p>
      </dgm:t>
    </dgm:pt>
    <dgm:pt modelId="{7657199F-FF8B-4093-9516-F9E06D39D4A4}" type="sibTrans" cxnId="{89786124-AC99-44F2-8D12-631900C50670}">
      <dgm:prSet/>
      <dgm:spPr/>
      <dgm:t>
        <a:bodyPr/>
        <a:lstStyle/>
        <a:p>
          <a:endParaRPr lang="en-US"/>
        </a:p>
      </dgm:t>
    </dgm:pt>
    <dgm:pt modelId="{2DD7363D-6757-41DB-A579-5CAB1F84C202}">
      <dgm:prSet custT="1"/>
      <dgm:spPr/>
      <dgm:t>
        <a:bodyPr/>
        <a:lstStyle/>
        <a:p>
          <a:r>
            <a:rPr lang="en-US" sz="800" dirty="0" smtClean="0">
              <a:latin typeface="Arial Narrow" pitchFamily="34" charset="0"/>
            </a:rPr>
            <a:t>JV</a:t>
          </a:r>
          <a:endParaRPr lang="en-US" sz="800" dirty="0">
            <a:latin typeface="Arial Narrow" pitchFamily="34" charset="0"/>
          </a:endParaRPr>
        </a:p>
      </dgm:t>
    </dgm:pt>
    <dgm:pt modelId="{7CA80939-1DBF-4BC9-ADC2-6D0BAD63EC73}" type="parTrans" cxnId="{58FE80A4-48DF-48FB-8F1A-C6779190BE58}">
      <dgm:prSet/>
      <dgm:spPr/>
      <dgm:t>
        <a:bodyPr/>
        <a:lstStyle/>
        <a:p>
          <a:endParaRPr lang="en-US"/>
        </a:p>
      </dgm:t>
    </dgm:pt>
    <dgm:pt modelId="{3CA7CE34-2399-4EFA-B6CE-CFB176640E36}" type="sibTrans" cxnId="{58FE80A4-48DF-48FB-8F1A-C6779190BE58}">
      <dgm:prSet/>
      <dgm:spPr/>
      <dgm:t>
        <a:bodyPr/>
        <a:lstStyle/>
        <a:p>
          <a:endParaRPr lang="en-US"/>
        </a:p>
      </dgm:t>
    </dgm:pt>
    <dgm:pt modelId="{BCD71D50-8DFF-4B8F-BECC-8659B813832C}">
      <dgm:prSet/>
      <dgm:spPr/>
      <dgm:t>
        <a:bodyPr/>
        <a:lstStyle/>
        <a:p>
          <a:r>
            <a:rPr lang="en-US" dirty="0" smtClean="0">
              <a:latin typeface="Arial Narrow" pitchFamily="34" charset="0"/>
            </a:rPr>
            <a:t>EASE OF</a:t>
          </a:r>
        </a:p>
        <a:p>
          <a:r>
            <a:rPr lang="en-US" dirty="0" smtClean="0">
              <a:latin typeface="Arial Narrow" pitchFamily="34" charset="0"/>
            </a:rPr>
            <a:t>ESTABLISHING</a:t>
          </a:r>
          <a:endParaRPr lang="en-US" dirty="0">
            <a:latin typeface="Arial Narrow" pitchFamily="34" charset="0"/>
          </a:endParaRPr>
        </a:p>
      </dgm:t>
    </dgm:pt>
    <dgm:pt modelId="{6EAC1D67-E928-4703-AEB0-546D35917200}" type="parTrans" cxnId="{72045BDD-A8F0-4328-A474-849251632CF2}">
      <dgm:prSet/>
      <dgm:spPr/>
      <dgm:t>
        <a:bodyPr/>
        <a:lstStyle/>
        <a:p>
          <a:endParaRPr lang="en-US"/>
        </a:p>
      </dgm:t>
    </dgm:pt>
    <dgm:pt modelId="{AE13A2BA-C9D9-4156-A3D3-697A47F53B60}" type="sibTrans" cxnId="{72045BDD-A8F0-4328-A474-849251632CF2}">
      <dgm:prSet/>
      <dgm:spPr/>
      <dgm:t>
        <a:bodyPr/>
        <a:lstStyle/>
        <a:p>
          <a:endParaRPr lang="en-US"/>
        </a:p>
      </dgm:t>
    </dgm:pt>
    <dgm:pt modelId="{1DCB6BD0-98DE-4533-9F13-2A6DA779ECB2}" type="pres">
      <dgm:prSet presAssocID="{B7FB362A-AF68-4774-84D0-DA0024D7B6CC}" presName="diagram" presStyleCnt="0">
        <dgm:presLayoutVars>
          <dgm:chPref val="1"/>
          <dgm:dir/>
          <dgm:animOne val="branch"/>
          <dgm:animLvl val="lvl"/>
          <dgm:resizeHandles/>
        </dgm:presLayoutVars>
      </dgm:prSet>
      <dgm:spPr/>
      <dgm:t>
        <a:bodyPr/>
        <a:lstStyle/>
        <a:p>
          <a:endParaRPr lang="en-US"/>
        </a:p>
      </dgm:t>
    </dgm:pt>
    <dgm:pt modelId="{2C3B9C67-9CA2-47C8-81DB-C89FA8A51A55}" type="pres">
      <dgm:prSet presAssocID="{F4D56AB4-410D-4A89-BEEF-D3D144BE9294}" presName="root" presStyleCnt="0"/>
      <dgm:spPr/>
    </dgm:pt>
    <dgm:pt modelId="{8794E4A7-7FFB-4A29-A98B-27ABC72A0590}" type="pres">
      <dgm:prSet presAssocID="{F4D56AB4-410D-4A89-BEEF-D3D144BE9294}" presName="rootComposite" presStyleCnt="0"/>
      <dgm:spPr/>
    </dgm:pt>
    <dgm:pt modelId="{1EF1926A-5A61-47C4-92FF-07679FC6ED69}" type="pres">
      <dgm:prSet presAssocID="{F4D56AB4-410D-4A89-BEEF-D3D144BE9294}" presName="rootText" presStyleLbl="node1" presStyleIdx="0" presStyleCnt="6"/>
      <dgm:spPr/>
      <dgm:t>
        <a:bodyPr/>
        <a:lstStyle/>
        <a:p>
          <a:endParaRPr lang="en-US"/>
        </a:p>
      </dgm:t>
    </dgm:pt>
    <dgm:pt modelId="{493D648F-1400-40DF-85CA-75B331FDF3FA}" type="pres">
      <dgm:prSet presAssocID="{F4D56AB4-410D-4A89-BEEF-D3D144BE9294}" presName="rootConnector" presStyleLbl="node1" presStyleIdx="0" presStyleCnt="6"/>
      <dgm:spPr/>
      <dgm:t>
        <a:bodyPr/>
        <a:lstStyle/>
        <a:p>
          <a:endParaRPr lang="en-US"/>
        </a:p>
      </dgm:t>
    </dgm:pt>
    <dgm:pt modelId="{E1AAE048-B7F1-4461-AD7C-4D283CEC31DB}" type="pres">
      <dgm:prSet presAssocID="{F4D56AB4-410D-4A89-BEEF-D3D144BE9294}" presName="childShape" presStyleCnt="0"/>
      <dgm:spPr/>
    </dgm:pt>
    <dgm:pt modelId="{AE5C70CD-A901-4CDB-BB47-FA37C56BC05F}" type="pres">
      <dgm:prSet presAssocID="{BCB23188-FBFE-4A48-9F98-C2F6502C4AD0}" presName="Name13" presStyleLbl="parChTrans1D2" presStyleIdx="0" presStyleCnt="42"/>
      <dgm:spPr/>
      <dgm:t>
        <a:bodyPr/>
        <a:lstStyle/>
        <a:p>
          <a:endParaRPr lang="en-US"/>
        </a:p>
      </dgm:t>
    </dgm:pt>
    <dgm:pt modelId="{96C0A311-9347-4116-B5FA-7E93E8F2AFAC}" type="pres">
      <dgm:prSet presAssocID="{EC79028A-6038-4813-B4BF-D9060AED8368}" presName="childText" presStyleLbl="bgAcc1" presStyleIdx="0" presStyleCnt="42">
        <dgm:presLayoutVars>
          <dgm:bulletEnabled val="1"/>
        </dgm:presLayoutVars>
      </dgm:prSet>
      <dgm:spPr/>
      <dgm:t>
        <a:bodyPr/>
        <a:lstStyle/>
        <a:p>
          <a:endParaRPr lang="en-US"/>
        </a:p>
      </dgm:t>
    </dgm:pt>
    <dgm:pt modelId="{7251449E-DBBB-4B8D-961B-2D09C00024A6}" type="pres">
      <dgm:prSet presAssocID="{D8EDFA50-3247-45AE-8EA9-C4B1DA9022D0}" presName="Name13" presStyleLbl="parChTrans1D2" presStyleIdx="1" presStyleCnt="42"/>
      <dgm:spPr/>
      <dgm:t>
        <a:bodyPr/>
        <a:lstStyle/>
        <a:p>
          <a:endParaRPr lang="en-US"/>
        </a:p>
      </dgm:t>
    </dgm:pt>
    <dgm:pt modelId="{360A426C-5310-48BF-A87F-28D2B8894E64}" type="pres">
      <dgm:prSet presAssocID="{C5100257-11AF-426B-BE7B-3BDB3A5E0F04}" presName="childText" presStyleLbl="bgAcc1" presStyleIdx="1" presStyleCnt="42">
        <dgm:presLayoutVars>
          <dgm:bulletEnabled val="1"/>
        </dgm:presLayoutVars>
      </dgm:prSet>
      <dgm:spPr/>
      <dgm:t>
        <a:bodyPr/>
        <a:lstStyle/>
        <a:p>
          <a:endParaRPr lang="en-US"/>
        </a:p>
      </dgm:t>
    </dgm:pt>
    <dgm:pt modelId="{464C5987-DE08-4A53-BB40-4D2F80053F79}" type="pres">
      <dgm:prSet presAssocID="{0260A19D-645C-41A5-902A-F85051ED9452}" presName="Name13" presStyleLbl="parChTrans1D2" presStyleIdx="2" presStyleCnt="42"/>
      <dgm:spPr/>
      <dgm:t>
        <a:bodyPr/>
        <a:lstStyle/>
        <a:p>
          <a:endParaRPr lang="en-US"/>
        </a:p>
      </dgm:t>
    </dgm:pt>
    <dgm:pt modelId="{6B9D4A85-7D74-487F-B59D-F358D482CDB3}" type="pres">
      <dgm:prSet presAssocID="{FAEE7CB1-6D40-4818-BEDF-97B1B7F8A05D}" presName="childText" presStyleLbl="bgAcc1" presStyleIdx="2" presStyleCnt="42">
        <dgm:presLayoutVars>
          <dgm:bulletEnabled val="1"/>
        </dgm:presLayoutVars>
      </dgm:prSet>
      <dgm:spPr/>
      <dgm:t>
        <a:bodyPr/>
        <a:lstStyle/>
        <a:p>
          <a:endParaRPr lang="en-US"/>
        </a:p>
      </dgm:t>
    </dgm:pt>
    <dgm:pt modelId="{82CDF9ED-C7DA-4583-B693-13BC5A15FA96}" type="pres">
      <dgm:prSet presAssocID="{9CF79E4B-18FB-444F-9058-7FF7DE6B36A1}" presName="Name13" presStyleLbl="parChTrans1D2" presStyleIdx="3" presStyleCnt="42"/>
      <dgm:spPr/>
      <dgm:t>
        <a:bodyPr/>
        <a:lstStyle/>
        <a:p>
          <a:endParaRPr lang="en-US"/>
        </a:p>
      </dgm:t>
    </dgm:pt>
    <dgm:pt modelId="{9FB2A87B-50B7-4E14-B8C8-5555FFD78164}" type="pres">
      <dgm:prSet presAssocID="{5A1BEB33-C8E6-4D9E-B027-DA928D5EDDCD}" presName="childText" presStyleLbl="bgAcc1" presStyleIdx="3" presStyleCnt="42">
        <dgm:presLayoutVars>
          <dgm:bulletEnabled val="1"/>
        </dgm:presLayoutVars>
      </dgm:prSet>
      <dgm:spPr/>
      <dgm:t>
        <a:bodyPr/>
        <a:lstStyle/>
        <a:p>
          <a:endParaRPr lang="en-US"/>
        </a:p>
      </dgm:t>
    </dgm:pt>
    <dgm:pt modelId="{560C40FE-7862-418E-A6B9-4035545A1B3F}" type="pres">
      <dgm:prSet presAssocID="{B1567B6A-953A-4FD3-AB10-B6923BF39FB5}" presName="Name13" presStyleLbl="parChTrans1D2" presStyleIdx="4" presStyleCnt="42"/>
      <dgm:spPr/>
      <dgm:t>
        <a:bodyPr/>
        <a:lstStyle/>
        <a:p>
          <a:endParaRPr lang="en-US"/>
        </a:p>
      </dgm:t>
    </dgm:pt>
    <dgm:pt modelId="{BB36492D-4E00-4133-80EC-BBC99B8747CF}" type="pres">
      <dgm:prSet presAssocID="{772917C7-BB6C-498F-8076-D3FF902DA3FA}" presName="childText" presStyleLbl="bgAcc1" presStyleIdx="4" presStyleCnt="42">
        <dgm:presLayoutVars>
          <dgm:bulletEnabled val="1"/>
        </dgm:presLayoutVars>
      </dgm:prSet>
      <dgm:spPr/>
      <dgm:t>
        <a:bodyPr/>
        <a:lstStyle/>
        <a:p>
          <a:endParaRPr lang="en-US"/>
        </a:p>
      </dgm:t>
    </dgm:pt>
    <dgm:pt modelId="{64875BE6-80E3-434F-AE45-32DFBEE6EE46}" type="pres">
      <dgm:prSet presAssocID="{D44983C9-D498-4CD9-9AD0-CAE240C26C2D}" presName="Name13" presStyleLbl="parChTrans1D2" presStyleIdx="5" presStyleCnt="42"/>
      <dgm:spPr/>
      <dgm:t>
        <a:bodyPr/>
        <a:lstStyle/>
        <a:p>
          <a:endParaRPr lang="en-US"/>
        </a:p>
      </dgm:t>
    </dgm:pt>
    <dgm:pt modelId="{04A52FC3-5655-4E69-AB6C-ED8AB4776C47}" type="pres">
      <dgm:prSet presAssocID="{C1E3BDD9-6BA4-448A-8F90-9907D4A5DFA1}" presName="childText" presStyleLbl="bgAcc1" presStyleIdx="5" presStyleCnt="42">
        <dgm:presLayoutVars>
          <dgm:bulletEnabled val="1"/>
        </dgm:presLayoutVars>
      </dgm:prSet>
      <dgm:spPr/>
      <dgm:t>
        <a:bodyPr/>
        <a:lstStyle/>
        <a:p>
          <a:endParaRPr lang="en-US"/>
        </a:p>
      </dgm:t>
    </dgm:pt>
    <dgm:pt modelId="{68BF68FE-484D-4E5A-9243-38A408283D55}" type="pres">
      <dgm:prSet presAssocID="{4B439F50-53F3-4938-8B47-2D912E822907}" presName="Name13" presStyleLbl="parChTrans1D2" presStyleIdx="6" presStyleCnt="42"/>
      <dgm:spPr/>
      <dgm:t>
        <a:bodyPr/>
        <a:lstStyle/>
        <a:p>
          <a:endParaRPr lang="en-US"/>
        </a:p>
      </dgm:t>
    </dgm:pt>
    <dgm:pt modelId="{7DF85DDB-FF08-44A1-A60C-EEC370B05FB6}" type="pres">
      <dgm:prSet presAssocID="{C00929A2-087F-471D-A1DA-089C52BAC541}" presName="childText" presStyleLbl="bgAcc1" presStyleIdx="6" presStyleCnt="42">
        <dgm:presLayoutVars>
          <dgm:bulletEnabled val="1"/>
        </dgm:presLayoutVars>
      </dgm:prSet>
      <dgm:spPr/>
      <dgm:t>
        <a:bodyPr/>
        <a:lstStyle/>
        <a:p>
          <a:endParaRPr lang="en-US"/>
        </a:p>
      </dgm:t>
    </dgm:pt>
    <dgm:pt modelId="{0FF619DE-8842-4D86-A5FF-4F24986EDA46}" type="pres">
      <dgm:prSet presAssocID="{F0E566B7-A3C5-433F-8E4B-A9A11FFE08DB}" presName="Name13" presStyleLbl="parChTrans1D2" presStyleIdx="7" presStyleCnt="42"/>
      <dgm:spPr/>
      <dgm:t>
        <a:bodyPr/>
        <a:lstStyle/>
        <a:p>
          <a:endParaRPr lang="en-US"/>
        </a:p>
      </dgm:t>
    </dgm:pt>
    <dgm:pt modelId="{994FAED3-643D-4F6E-B571-721A505049F7}" type="pres">
      <dgm:prSet presAssocID="{62C4CF16-1B2F-4336-B847-624FB28B1D51}" presName="childText" presStyleLbl="bgAcc1" presStyleIdx="7" presStyleCnt="42">
        <dgm:presLayoutVars>
          <dgm:bulletEnabled val="1"/>
        </dgm:presLayoutVars>
      </dgm:prSet>
      <dgm:spPr/>
      <dgm:t>
        <a:bodyPr/>
        <a:lstStyle/>
        <a:p>
          <a:endParaRPr lang="en-US"/>
        </a:p>
      </dgm:t>
    </dgm:pt>
    <dgm:pt modelId="{9F86AFF7-1582-4142-AFF5-6CA89106D459}" type="pres">
      <dgm:prSet presAssocID="{9F3C189C-C26D-49A1-A8DC-80665BBE8ABD}" presName="Name13" presStyleLbl="parChTrans1D2" presStyleIdx="8" presStyleCnt="42"/>
      <dgm:spPr/>
      <dgm:t>
        <a:bodyPr/>
        <a:lstStyle/>
        <a:p>
          <a:endParaRPr lang="en-US"/>
        </a:p>
      </dgm:t>
    </dgm:pt>
    <dgm:pt modelId="{2FD9DEBE-0025-4A5C-BFCD-AA58157A052C}" type="pres">
      <dgm:prSet presAssocID="{1EC10F82-A09F-4370-B3AB-1BBDFAC1BFDA}" presName="childText" presStyleLbl="bgAcc1" presStyleIdx="8" presStyleCnt="42">
        <dgm:presLayoutVars>
          <dgm:bulletEnabled val="1"/>
        </dgm:presLayoutVars>
      </dgm:prSet>
      <dgm:spPr/>
      <dgm:t>
        <a:bodyPr/>
        <a:lstStyle/>
        <a:p>
          <a:endParaRPr lang="en-US"/>
        </a:p>
      </dgm:t>
    </dgm:pt>
    <dgm:pt modelId="{83AF15B3-B2AC-4D5A-A1FE-0568183D9129}" type="pres">
      <dgm:prSet presAssocID="{C5123A04-93CE-414E-9781-60F67EC6FA32}" presName="Name13" presStyleLbl="parChTrans1D2" presStyleIdx="9" presStyleCnt="42"/>
      <dgm:spPr/>
      <dgm:t>
        <a:bodyPr/>
        <a:lstStyle/>
        <a:p>
          <a:endParaRPr lang="en-US"/>
        </a:p>
      </dgm:t>
    </dgm:pt>
    <dgm:pt modelId="{B74F6E25-FEE6-4851-86A6-AE5E5F438AE1}" type="pres">
      <dgm:prSet presAssocID="{D1D62DF7-5961-433B-9BC8-7E4E99621B75}" presName="childText" presStyleLbl="bgAcc1" presStyleIdx="9" presStyleCnt="42">
        <dgm:presLayoutVars>
          <dgm:bulletEnabled val="1"/>
        </dgm:presLayoutVars>
      </dgm:prSet>
      <dgm:spPr/>
      <dgm:t>
        <a:bodyPr/>
        <a:lstStyle/>
        <a:p>
          <a:endParaRPr lang="en-US"/>
        </a:p>
      </dgm:t>
    </dgm:pt>
    <dgm:pt modelId="{D7F045B9-6D5F-47B8-AF21-1FF97935623B}" type="pres">
      <dgm:prSet presAssocID="{D0091077-B88E-4471-A8A6-14E9AD9D4082}" presName="root" presStyleCnt="0"/>
      <dgm:spPr/>
    </dgm:pt>
    <dgm:pt modelId="{C569E2D8-697F-4A69-83CA-27CB6EF5FA51}" type="pres">
      <dgm:prSet presAssocID="{D0091077-B88E-4471-A8A6-14E9AD9D4082}" presName="rootComposite" presStyleCnt="0"/>
      <dgm:spPr/>
    </dgm:pt>
    <dgm:pt modelId="{8C92148A-9385-4DDA-97F3-B80354968A33}" type="pres">
      <dgm:prSet presAssocID="{D0091077-B88E-4471-A8A6-14E9AD9D4082}" presName="rootText" presStyleLbl="node1" presStyleIdx="1" presStyleCnt="6"/>
      <dgm:spPr/>
      <dgm:t>
        <a:bodyPr/>
        <a:lstStyle/>
        <a:p>
          <a:endParaRPr lang="en-US"/>
        </a:p>
      </dgm:t>
    </dgm:pt>
    <dgm:pt modelId="{733F41AF-B80A-47A7-BF77-B2CAD3F5B4FD}" type="pres">
      <dgm:prSet presAssocID="{D0091077-B88E-4471-A8A6-14E9AD9D4082}" presName="rootConnector" presStyleLbl="node1" presStyleIdx="1" presStyleCnt="6"/>
      <dgm:spPr/>
      <dgm:t>
        <a:bodyPr/>
        <a:lstStyle/>
        <a:p>
          <a:endParaRPr lang="en-US"/>
        </a:p>
      </dgm:t>
    </dgm:pt>
    <dgm:pt modelId="{795110DE-6BF4-4F4B-BBA6-F56BEAB8F410}" type="pres">
      <dgm:prSet presAssocID="{D0091077-B88E-4471-A8A6-14E9AD9D4082}" presName="childShape" presStyleCnt="0"/>
      <dgm:spPr/>
    </dgm:pt>
    <dgm:pt modelId="{FDD9EF83-970F-40AA-9C2E-269779F9FEB4}" type="pres">
      <dgm:prSet presAssocID="{107DA157-1B77-45A6-A7CE-FC2A3CDE91B4}" presName="Name13" presStyleLbl="parChTrans1D2" presStyleIdx="10" presStyleCnt="42"/>
      <dgm:spPr/>
      <dgm:t>
        <a:bodyPr/>
        <a:lstStyle/>
        <a:p>
          <a:endParaRPr lang="en-US"/>
        </a:p>
      </dgm:t>
    </dgm:pt>
    <dgm:pt modelId="{1221DB1B-243D-4D6F-8720-7A83E4398CAB}" type="pres">
      <dgm:prSet presAssocID="{6DD6EBDA-26DC-478D-8A3B-C895B6522314}" presName="childText" presStyleLbl="bgAcc1" presStyleIdx="10" presStyleCnt="42">
        <dgm:presLayoutVars>
          <dgm:bulletEnabled val="1"/>
        </dgm:presLayoutVars>
      </dgm:prSet>
      <dgm:spPr/>
      <dgm:t>
        <a:bodyPr/>
        <a:lstStyle/>
        <a:p>
          <a:endParaRPr lang="en-US"/>
        </a:p>
      </dgm:t>
    </dgm:pt>
    <dgm:pt modelId="{AAE7F51D-D10E-4097-A7A7-5A1148811AF3}" type="pres">
      <dgm:prSet presAssocID="{4FB52D37-0CBB-4BC2-B112-3A5090434BEB}" presName="Name13" presStyleLbl="parChTrans1D2" presStyleIdx="11" presStyleCnt="42"/>
      <dgm:spPr/>
      <dgm:t>
        <a:bodyPr/>
        <a:lstStyle/>
        <a:p>
          <a:endParaRPr lang="en-US"/>
        </a:p>
      </dgm:t>
    </dgm:pt>
    <dgm:pt modelId="{0B1FAFBE-DB04-4420-A9C7-6223B0E33D56}" type="pres">
      <dgm:prSet presAssocID="{E8E2209D-DDD1-4CC0-A46A-2439456B9E50}" presName="childText" presStyleLbl="bgAcc1" presStyleIdx="11" presStyleCnt="42">
        <dgm:presLayoutVars>
          <dgm:bulletEnabled val="1"/>
        </dgm:presLayoutVars>
      </dgm:prSet>
      <dgm:spPr/>
      <dgm:t>
        <a:bodyPr/>
        <a:lstStyle/>
        <a:p>
          <a:endParaRPr lang="en-US"/>
        </a:p>
      </dgm:t>
    </dgm:pt>
    <dgm:pt modelId="{61BA97F3-2DE5-49F3-832C-A2E44F1F6F78}" type="pres">
      <dgm:prSet presAssocID="{707A8A0E-9E5E-48F4-B1DA-33E2BAA8793B}" presName="Name13" presStyleLbl="parChTrans1D2" presStyleIdx="12" presStyleCnt="42"/>
      <dgm:spPr/>
      <dgm:t>
        <a:bodyPr/>
        <a:lstStyle/>
        <a:p>
          <a:endParaRPr lang="en-US"/>
        </a:p>
      </dgm:t>
    </dgm:pt>
    <dgm:pt modelId="{F41A1D04-E05F-4D9E-9B3E-3E8EB43DC630}" type="pres">
      <dgm:prSet presAssocID="{01EDEC55-B389-4CC3-9E03-5CB8053E1CB1}" presName="childText" presStyleLbl="bgAcc1" presStyleIdx="12" presStyleCnt="42">
        <dgm:presLayoutVars>
          <dgm:bulletEnabled val="1"/>
        </dgm:presLayoutVars>
      </dgm:prSet>
      <dgm:spPr/>
      <dgm:t>
        <a:bodyPr/>
        <a:lstStyle/>
        <a:p>
          <a:endParaRPr lang="en-US"/>
        </a:p>
      </dgm:t>
    </dgm:pt>
    <dgm:pt modelId="{186692AD-49BF-45D7-8E06-F3AC8E737FA4}" type="pres">
      <dgm:prSet presAssocID="{574248EC-602C-42F1-A01B-FA64CBA7DAD8}" presName="Name13" presStyleLbl="parChTrans1D2" presStyleIdx="13" presStyleCnt="42"/>
      <dgm:spPr/>
      <dgm:t>
        <a:bodyPr/>
        <a:lstStyle/>
        <a:p>
          <a:endParaRPr lang="en-US"/>
        </a:p>
      </dgm:t>
    </dgm:pt>
    <dgm:pt modelId="{9C669E4D-FF6F-44F4-B592-F5138B70FCF5}" type="pres">
      <dgm:prSet presAssocID="{1EF319AD-B466-4C73-9223-15587A6AE66D}" presName="childText" presStyleLbl="bgAcc1" presStyleIdx="13" presStyleCnt="42">
        <dgm:presLayoutVars>
          <dgm:bulletEnabled val="1"/>
        </dgm:presLayoutVars>
      </dgm:prSet>
      <dgm:spPr/>
      <dgm:t>
        <a:bodyPr/>
        <a:lstStyle/>
        <a:p>
          <a:endParaRPr lang="en-US"/>
        </a:p>
      </dgm:t>
    </dgm:pt>
    <dgm:pt modelId="{816E26A3-ED2B-4F01-8585-415301A9BA8D}" type="pres">
      <dgm:prSet presAssocID="{7F563617-EFB0-45F4-B8BC-342209C1CA75}" presName="Name13" presStyleLbl="parChTrans1D2" presStyleIdx="14" presStyleCnt="42"/>
      <dgm:spPr/>
      <dgm:t>
        <a:bodyPr/>
        <a:lstStyle/>
        <a:p>
          <a:endParaRPr lang="en-US"/>
        </a:p>
      </dgm:t>
    </dgm:pt>
    <dgm:pt modelId="{BED7E258-DCB4-4438-9464-4ACF3E3A3C87}" type="pres">
      <dgm:prSet presAssocID="{B1DC93DA-DFE9-49AE-9041-351F5AD8B5BD}" presName="childText" presStyleLbl="bgAcc1" presStyleIdx="14" presStyleCnt="42">
        <dgm:presLayoutVars>
          <dgm:bulletEnabled val="1"/>
        </dgm:presLayoutVars>
      </dgm:prSet>
      <dgm:spPr/>
      <dgm:t>
        <a:bodyPr/>
        <a:lstStyle/>
        <a:p>
          <a:endParaRPr lang="en-US"/>
        </a:p>
      </dgm:t>
    </dgm:pt>
    <dgm:pt modelId="{22126B3E-7748-4EF5-B480-A83E493521DA}" type="pres">
      <dgm:prSet presAssocID="{0D041B55-ED1F-42F2-AD02-C38E4468E80E}" presName="Name13" presStyleLbl="parChTrans1D2" presStyleIdx="15" presStyleCnt="42"/>
      <dgm:spPr/>
      <dgm:t>
        <a:bodyPr/>
        <a:lstStyle/>
        <a:p>
          <a:endParaRPr lang="en-US"/>
        </a:p>
      </dgm:t>
    </dgm:pt>
    <dgm:pt modelId="{D22D36EA-2990-42BC-9576-01179673800A}" type="pres">
      <dgm:prSet presAssocID="{7DE826DC-9F56-4626-8B2D-E039FBEEFF7A}" presName="childText" presStyleLbl="bgAcc1" presStyleIdx="15" presStyleCnt="42">
        <dgm:presLayoutVars>
          <dgm:bulletEnabled val="1"/>
        </dgm:presLayoutVars>
      </dgm:prSet>
      <dgm:spPr/>
      <dgm:t>
        <a:bodyPr/>
        <a:lstStyle/>
        <a:p>
          <a:endParaRPr lang="en-US"/>
        </a:p>
      </dgm:t>
    </dgm:pt>
    <dgm:pt modelId="{74C4F675-2960-4DA2-9228-8C6D46025675}" type="pres">
      <dgm:prSet presAssocID="{F7365B96-77DC-4E04-862B-B94AFAFE3E66}" presName="root" presStyleCnt="0"/>
      <dgm:spPr/>
    </dgm:pt>
    <dgm:pt modelId="{B6E4A47F-68F6-4CA9-9835-41E068CD651A}" type="pres">
      <dgm:prSet presAssocID="{F7365B96-77DC-4E04-862B-B94AFAFE3E66}" presName="rootComposite" presStyleCnt="0"/>
      <dgm:spPr/>
    </dgm:pt>
    <dgm:pt modelId="{5D7B4B95-51F8-49C4-B3D9-AC6FBA8BE682}" type="pres">
      <dgm:prSet presAssocID="{F7365B96-77DC-4E04-862B-B94AFAFE3E66}" presName="rootText" presStyleLbl="node1" presStyleIdx="2" presStyleCnt="6"/>
      <dgm:spPr/>
      <dgm:t>
        <a:bodyPr/>
        <a:lstStyle/>
        <a:p>
          <a:endParaRPr lang="en-US"/>
        </a:p>
      </dgm:t>
    </dgm:pt>
    <dgm:pt modelId="{6D62FDE9-6744-4B38-9066-1A0466041762}" type="pres">
      <dgm:prSet presAssocID="{F7365B96-77DC-4E04-862B-B94AFAFE3E66}" presName="rootConnector" presStyleLbl="node1" presStyleIdx="2" presStyleCnt="6"/>
      <dgm:spPr/>
      <dgm:t>
        <a:bodyPr/>
        <a:lstStyle/>
        <a:p>
          <a:endParaRPr lang="en-US"/>
        </a:p>
      </dgm:t>
    </dgm:pt>
    <dgm:pt modelId="{33B986BA-2AFE-4AAB-9836-56635F26C09B}" type="pres">
      <dgm:prSet presAssocID="{F7365B96-77DC-4E04-862B-B94AFAFE3E66}" presName="childShape" presStyleCnt="0"/>
      <dgm:spPr/>
    </dgm:pt>
    <dgm:pt modelId="{2EB232C2-6A79-4F16-8CF5-56519FBE8BAE}" type="pres">
      <dgm:prSet presAssocID="{9EAE4331-50E4-41EE-BD05-541DABA27F49}" presName="Name13" presStyleLbl="parChTrans1D2" presStyleIdx="16" presStyleCnt="42"/>
      <dgm:spPr/>
      <dgm:t>
        <a:bodyPr/>
        <a:lstStyle/>
        <a:p>
          <a:endParaRPr lang="en-US"/>
        </a:p>
      </dgm:t>
    </dgm:pt>
    <dgm:pt modelId="{7C589616-9641-4485-8A73-38DBECBB035C}" type="pres">
      <dgm:prSet presAssocID="{2AD37EA2-A204-4224-BEB1-30F35BB21262}" presName="childText" presStyleLbl="bgAcc1" presStyleIdx="16" presStyleCnt="42">
        <dgm:presLayoutVars>
          <dgm:bulletEnabled val="1"/>
        </dgm:presLayoutVars>
      </dgm:prSet>
      <dgm:spPr/>
      <dgm:t>
        <a:bodyPr/>
        <a:lstStyle/>
        <a:p>
          <a:endParaRPr lang="en-US"/>
        </a:p>
      </dgm:t>
    </dgm:pt>
    <dgm:pt modelId="{7172F692-73F9-4536-8A62-DB387D7F69DB}" type="pres">
      <dgm:prSet presAssocID="{A2F28203-C0F8-4147-861E-641D64B24C92}" presName="Name13" presStyleLbl="parChTrans1D2" presStyleIdx="17" presStyleCnt="42"/>
      <dgm:spPr/>
      <dgm:t>
        <a:bodyPr/>
        <a:lstStyle/>
        <a:p>
          <a:endParaRPr lang="en-US"/>
        </a:p>
      </dgm:t>
    </dgm:pt>
    <dgm:pt modelId="{B5D492A6-2D82-47A9-9CA4-7B17360E7B4B}" type="pres">
      <dgm:prSet presAssocID="{60C1FA72-3740-4745-9478-45202F1E3A64}" presName="childText" presStyleLbl="bgAcc1" presStyleIdx="17" presStyleCnt="42">
        <dgm:presLayoutVars>
          <dgm:bulletEnabled val="1"/>
        </dgm:presLayoutVars>
      </dgm:prSet>
      <dgm:spPr/>
      <dgm:t>
        <a:bodyPr/>
        <a:lstStyle/>
        <a:p>
          <a:endParaRPr lang="en-US"/>
        </a:p>
      </dgm:t>
    </dgm:pt>
    <dgm:pt modelId="{C442B2DD-653C-4F0E-B3CD-1DBEC4ACEC00}" type="pres">
      <dgm:prSet presAssocID="{BCFBE487-A437-47EF-A8BB-F32163101A13}" presName="Name13" presStyleLbl="parChTrans1D2" presStyleIdx="18" presStyleCnt="42"/>
      <dgm:spPr/>
      <dgm:t>
        <a:bodyPr/>
        <a:lstStyle/>
        <a:p>
          <a:endParaRPr lang="en-US"/>
        </a:p>
      </dgm:t>
    </dgm:pt>
    <dgm:pt modelId="{199D81C3-39A2-4DAE-902D-E2693BE087F6}" type="pres">
      <dgm:prSet presAssocID="{5ED29587-823D-4D5F-A286-3D903CE7F216}" presName="childText" presStyleLbl="bgAcc1" presStyleIdx="18" presStyleCnt="42">
        <dgm:presLayoutVars>
          <dgm:bulletEnabled val="1"/>
        </dgm:presLayoutVars>
      </dgm:prSet>
      <dgm:spPr/>
      <dgm:t>
        <a:bodyPr/>
        <a:lstStyle/>
        <a:p>
          <a:endParaRPr lang="en-US"/>
        </a:p>
      </dgm:t>
    </dgm:pt>
    <dgm:pt modelId="{D77F3499-6A63-47D6-A19F-F8873018F982}" type="pres">
      <dgm:prSet presAssocID="{3FAB7B66-CDD2-4903-8D50-CDB3FD07C20A}" presName="Name13" presStyleLbl="parChTrans1D2" presStyleIdx="19" presStyleCnt="42"/>
      <dgm:spPr/>
      <dgm:t>
        <a:bodyPr/>
        <a:lstStyle/>
        <a:p>
          <a:endParaRPr lang="en-US"/>
        </a:p>
      </dgm:t>
    </dgm:pt>
    <dgm:pt modelId="{7B40DE40-1D1C-4CA9-AAD2-DFEFD6C2654E}" type="pres">
      <dgm:prSet presAssocID="{B49FAF31-FA14-4B85-AB29-C9DB5AE16A31}" presName="childText" presStyleLbl="bgAcc1" presStyleIdx="19" presStyleCnt="42">
        <dgm:presLayoutVars>
          <dgm:bulletEnabled val="1"/>
        </dgm:presLayoutVars>
      </dgm:prSet>
      <dgm:spPr/>
      <dgm:t>
        <a:bodyPr/>
        <a:lstStyle/>
        <a:p>
          <a:endParaRPr lang="en-US"/>
        </a:p>
      </dgm:t>
    </dgm:pt>
    <dgm:pt modelId="{152AF3FA-2172-4F84-9870-53A053E46B2A}" type="pres">
      <dgm:prSet presAssocID="{517ADBF3-8B80-4402-9479-438AD8EFE1A3}" presName="Name13" presStyleLbl="parChTrans1D2" presStyleIdx="20" presStyleCnt="42"/>
      <dgm:spPr/>
      <dgm:t>
        <a:bodyPr/>
        <a:lstStyle/>
        <a:p>
          <a:endParaRPr lang="en-US"/>
        </a:p>
      </dgm:t>
    </dgm:pt>
    <dgm:pt modelId="{5ECB65C8-6B53-4A38-8492-9CF542E65686}" type="pres">
      <dgm:prSet presAssocID="{890E556F-4293-41CB-8799-8278F4C756F8}" presName="childText" presStyleLbl="bgAcc1" presStyleIdx="20" presStyleCnt="42">
        <dgm:presLayoutVars>
          <dgm:bulletEnabled val="1"/>
        </dgm:presLayoutVars>
      </dgm:prSet>
      <dgm:spPr/>
      <dgm:t>
        <a:bodyPr/>
        <a:lstStyle/>
        <a:p>
          <a:endParaRPr lang="en-US"/>
        </a:p>
      </dgm:t>
    </dgm:pt>
    <dgm:pt modelId="{82AEEC7E-C23D-447E-B06E-80DB5D35EC36}" type="pres">
      <dgm:prSet presAssocID="{F0E3AA77-0C71-454C-8523-110FA1AB4B93}" presName="Name13" presStyleLbl="parChTrans1D2" presStyleIdx="21" presStyleCnt="42"/>
      <dgm:spPr/>
      <dgm:t>
        <a:bodyPr/>
        <a:lstStyle/>
        <a:p>
          <a:endParaRPr lang="en-US"/>
        </a:p>
      </dgm:t>
    </dgm:pt>
    <dgm:pt modelId="{26831D36-BD74-4EFA-8665-592329075D92}" type="pres">
      <dgm:prSet presAssocID="{C70C5961-4D49-4ABE-B2F9-F1D91AA704C4}" presName="childText" presStyleLbl="bgAcc1" presStyleIdx="21" presStyleCnt="42">
        <dgm:presLayoutVars>
          <dgm:bulletEnabled val="1"/>
        </dgm:presLayoutVars>
      </dgm:prSet>
      <dgm:spPr/>
      <dgm:t>
        <a:bodyPr/>
        <a:lstStyle/>
        <a:p>
          <a:endParaRPr lang="en-US"/>
        </a:p>
      </dgm:t>
    </dgm:pt>
    <dgm:pt modelId="{3F60B942-8388-43B7-A8BC-7A690276D00A}" type="pres">
      <dgm:prSet presAssocID="{1A97C823-6AB2-4050-BD1D-D68C66D253F3}" presName="Name13" presStyleLbl="parChTrans1D2" presStyleIdx="22" presStyleCnt="42"/>
      <dgm:spPr/>
      <dgm:t>
        <a:bodyPr/>
        <a:lstStyle/>
        <a:p>
          <a:endParaRPr lang="en-US"/>
        </a:p>
      </dgm:t>
    </dgm:pt>
    <dgm:pt modelId="{AD872408-8B2F-4FA8-AE17-4B4EA3833948}" type="pres">
      <dgm:prSet presAssocID="{42CD05A5-3E07-4BA4-8456-97E20561E9D6}" presName="childText" presStyleLbl="bgAcc1" presStyleIdx="22" presStyleCnt="42">
        <dgm:presLayoutVars>
          <dgm:bulletEnabled val="1"/>
        </dgm:presLayoutVars>
      </dgm:prSet>
      <dgm:spPr/>
      <dgm:t>
        <a:bodyPr/>
        <a:lstStyle/>
        <a:p>
          <a:endParaRPr lang="en-US"/>
        </a:p>
      </dgm:t>
    </dgm:pt>
    <dgm:pt modelId="{2AB218D1-5DF5-406D-A6B5-2131AF0D76CA}" type="pres">
      <dgm:prSet presAssocID="{18F56F1C-F2BF-471C-851B-4231C92428F1}" presName="Name13" presStyleLbl="parChTrans1D2" presStyleIdx="23" presStyleCnt="42"/>
      <dgm:spPr/>
      <dgm:t>
        <a:bodyPr/>
        <a:lstStyle/>
        <a:p>
          <a:endParaRPr lang="en-US"/>
        </a:p>
      </dgm:t>
    </dgm:pt>
    <dgm:pt modelId="{F8AEBD24-C99E-4C4C-AD29-CFFB5F049372}" type="pres">
      <dgm:prSet presAssocID="{F963E602-53E8-40D2-9333-92CAEE0DBC16}" presName="childText" presStyleLbl="bgAcc1" presStyleIdx="23" presStyleCnt="42">
        <dgm:presLayoutVars>
          <dgm:bulletEnabled val="1"/>
        </dgm:presLayoutVars>
      </dgm:prSet>
      <dgm:spPr/>
      <dgm:t>
        <a:bodyPr/>
        <a:lstStyle/>
        <a:p>
          <a:endParaRPr lang="en-US"/>
        </a:p>
      </dgm:t>
    </dgm:pt>
    <dgm:pt modelId="{D711DCFA-7067-4279-8BF5-6AEDEB5CD1D5}" type="pres">
      <dgm:prSet presAssocID="{EA01C8EF-F7F6-49E2-8F09-F3417FE77616}" presName="root" presStyleCnt="0"/>
      <dgm:spPr/>
    </dgm:pt>
    <dgm:pt modelId="{2CA8AF1D-4563-466A-A4F1-3CEA6929337F}" type="pres">
      <dgm:prSet presAssocID="{EA01C8EF-F7F6-49E2-8F09-F3417FE77616}" presName="rootComposite" presStyleCnt="0"/>
      <dgm:spPr/>
    </dgm:pt>
    <dgm:pt modelId="{781EBB1C-2B77-4669-93C8-7AC0958CCE62}" type="pres">
      <dgm:prSet presAssocID="{EA01C8EF-F7F6-49E2-8F09-F3417FE77616}" presName="rootText" presStyleLbl="node1" presStyleIdx="3" presStyleCnt="6"/>
      <dgm:spPr/>
      <dgm:t>
        <a:bodyPr/>
        <a:lstStyle/>
        <a:p>
          <a:endParaRPr lang="en-US"/>
        </a:p>
      </dgm:t>
    </dgm:pt>
    <dgm:pt modelId="{1AB17C0C-CC46-41E4-B800-27673C2FEDAB}" type="pres">
      <dgm:prSet presAssocID="{EA01C8EF-F7F6-49E2-8F09-F3417FE77616}" presName="rootConnector" presStyleLbl="node1" presStyleIdx="3" presStyleCnt="6"/>
      <dgm:spPr/>
      <dgm:t>
        <a:bodyPr/>
        <a:lstStyle/>
        <a:p>
          <a:endParaRPr lang="en-US"/>
        </a:p>
      </dgm:t>
    </dgm:pt>
    <dgm:pt modelId="{B4D7D0C3-7FCF-4C46-B668-4BDF32F05C2F}" type="pres">
      <dgm:prSet presAssocID="{EA01C8EF-F7F6-49E2-8F09-F3417FE77616}" presName="childShape" presStyleCnt="0"/>
      <dgm:spPr/>
    </dgm:pt>
    <dgm:pt modelId="{77CA611E-A724-46E6-A205-8A95F1EF6B67}" type="pres">
      <dgm:prSet presAssocID="{3A609973-61B6-4372-9C9B-9B8C995900D9}" presName="Name13" presStyleLbl="parChTrans1D2" presStyleIdx="24" presStyleCnt="42"/>
      <dgm:spPr/>
      <dgm:t>
        <a:bodyPr/>
        <a:lstStyle/>
        <a:p>
          <a:endParaRPr lang="en-US"/>
        </a:p>
      </dgm:t>
    </dgm:pt>
    <dgm:pt modelId="{DD63D523-E9AE-48FC-ABB3-6212728A4BA4}" type="pres">
      <dgm:prSet presAssocID="{08F8F32E-25B5-446C-9CCC-7E0CD58AE73F}" presName="childText" presStyleLbl="bgAcc1" presStyleIdx="24" presStyleCnt="42">
        <dgm:presLayoutVars>
          <dgm:bulletEnabled val="1"/>
        </dgm:presLayoutVars>
      </dgm:prSet>
      <dgm:spPr/>
      <dgm:t>
        <a:bodyPr/>
        <a:lstStyle/>
        <a:p>
          <a:endParaRPr lang="en-US"/>
        </a:p>
      </dgm:t>
    </dgm:pt>
    <dgm:pt modelId="{97088CD1-A31A-45F2-AEC7-777A0733DC3D}" type="pres">
      <dgm:prSet presAssocID="{07D368B5-2FAE-4BCD-A550-3FF48ECA3D30}" presName="Name13" presStyleLbl="parChTrans1D2" presStyleIdx="25" presStyleCnt="42"/>
      <dgm:spPr/>
      <dgm:t>
        <a:bodyPr/>
        <a:lstStyle/>
        <a:p>
          <a:endParaRPr lang="en-US"/>
        </a:p>
      </dgm:t>
    </dgm:pt>
    <dgm:pt modelId="{9875B67A-863F-4E73-82B8-C2FFBDA8315F}" type="pres">
      <dgm:prSet presAssocID="{E03EDF19-A916-47D6-9181-C9B0576C5B20}" presName="childText" presStyleLbl="bgAcc1" presStyleIdx="25" presStyleCnt="42">
        <dgm:presLayoutVars>
          <dgm:bulletEnabled val="1"/>
        </dgm:presLayoutVars>
      </dgm:prSet>
      <dgm:spPr/>
      <dgm:t>
        <a:bodyPr/>
        <a:lstStyle/>
        <a:p>
          <a:endParaRPr lang="en-US"/>
        </a:p>
      </dgm:t>
    </dgm:pt>
    <dgm:pt modelId="{324FE7E7-B375-4F99-AAEF-9853C025F43E}" type="pres">
      <dgm:prSet presAssocID="{A4F7B19B-BE52-41BD-BBCE-EEC8EEDE7230}" presName="Name13" presStyleLbl="parChTrans1D2" presStyleIdx="26" presStyleCnt="42"/>
      <dgm:spPr/>
      <dgm:t>
        <a:bodyPr/>
        <a:lstStyle/>
        <a:p>
          <a:endParaRPr lang="en-US"/>
        </a:p>
      </dgm:t>
    </dgm:pt>
    <dgm:pt modelId="{3ED06D18-7A7C-4FCF-975B-B87903A90BBB}" type="pres">
      <dgm:prSet presAssocID="{5438CAA8-BF4E-4E8E-9B14-083842FED58F}" presName="childText" presStyleLbl="bgAcc1" presStyleIdx="26" presStyleCnt="42">
        <dgm:presLayoutVars>
          <dgm:bulletEnabled val="1"/>
        </dgm:presLayoutVars>
      </dgm:prSet>
      <dgm:spPr/>
      <dgm:t>
        <a:bodyPr/>
        <a:lstStyle/>
        <a:p>
          <a:endParaRPr lang="en-US"/>
        </a:p>
      </dgm:t>
    </dgm:pt>
    <dgm:pt modelId="{F597036F-4245-47B4-94CB-0E5EAC4CF383}" type="pres">
      <dgm:prSet presAssocID="{A81B705E-8DA0-49EC-BADE-42C03AB842FA}" presName="Name13" presStyleLbl="parChTrans1D2" presStyleIdx="27" presStyleCnt="42"/>
      <dgm:spPr/>
      <dgm:t>
        <a:bodyPr/>
        <a:lstStyle/>
        <a:p>
          <a:endParaRPr lang="en-US"/>
        </a:p>
      </dgm:t>
    </dgm:pt>
    <dgm:pt modelId="{1AB271F2-A777-4F9D-870A-6B05F4E90DB5}" type="pres">
      <dgm:prSet presAssocID="{467A62DB-1F07-4ED6-80B5-151791984145}" presName="childText" presStyleLbl="bgAcc1" presStyleIdx="27" presStyleCnt="42">
        <dgm:presLayoutVars>
          <dgm:bulletEnabled val="1"/>
        </dgm:presLayoutVars>
      </dgm:prSet>
      <dgm:spPr/>
      <dgm:t>
        <a:bodyPr/>
        <a:lstStyle/>
        <a:p>
          <a:endParaRPr lang="en-US"/>
        </a:p>
      </dgm:t>
    </dgm:pt>
    <dgm:pt modelId="{B342FCF0-F393-4635-9FC1-446FCC8A106C}" type="pres">
      <dgm:prSet presAssocID="{076D73B5-5F27-439D-9855-D512ADAD38F7}" presName="Name13" presStyleLbl="parChTrans1D2" presStyleIdx="28" presStyleCnt="42"/>
      <dgm:spPr/>
      <dgm:t>
        <a:bodyPr/>
        <a:lstStyle/>
        <a:p>
          <a:endParaRPr lang="en-US"/>
        </a:p>
      </dgm:t>
    </dgm:pt>
    <dgm:pt modelId="{46C6745F-C6A2-43B0-9D85-3E230A674828}" type="pres">
      <dgm:prSet presAssocID="{F7D501E1-57C8-4682-92B9-3AE3223E146F}" presName="childText" presStyleLbl="bgAcc1" presStyleIdx="28" presStyleCnt="42">
        <dgm:presLayoutVars>
          <dgm:bulletEnabled val="1"/>
        </dgm:presLayoutVars>
      </dgm:prSet>
      <dgm:spPr/>
      <dgm:t>
        <a:bodyPr/>
        <a:lstStyle/>
        <a:p>
          <a:endParaRPr lang="en-US"/>
        </a:p>
      </dgm:t>
    </dgm:pt>
    <dgm:pt modelId="{BFA435B6-94FE-4230-A8E1-3DD1D0855320}" type="pres">
      <dgm:prSet presAssocID="{252B69E2-3D39-41CB-B295-5AF7EA068B8C}" presName="Name13" presStyleLbl="parChTrans1D2" presStyleIdx="29" presStyleCnt="42"/>
      <dgm:spPr/>
      <dgm:t>
        <a:bodyPr/>
        <a:lstStyle/>
        <a:p>
          <a:endParaRPr lang="en-US"/>
        </a:p>
      </dgm:t>
    </dgm:pt>
    <dgm:pt modelId="{5D83A9FE-3608-4A55-8FEA-9E0DAC6B735D}" type="pres">
      <dgm:prSet presAssocID="{43EBEE55-DEDC-4766-93FC-04EBABDCD53E}" presName="childText" presStyleLbl="bgAcc1" presStyleIdx="29" presStyleCnt="42">
        <dgm:presLayoutVars>
          <dgm:bulletEnabled val="1"/>
        </dgm:presLayoutVars>
      </dgm:prSet>
      <dgm:spPr/>
      <dgm:t>
        <a:bodyPr/>
        <a:lstStyle/>
        <a:p>
          <a:endParaRPr lang="en-US"/>
        </a:p>
      </dgm:t>
    </dgm:pt>
    <dgm:pt modelId="{011E52FD-A73D-41FB-AE82-EB11AF8F2823}" type="pres">
      <dgm:prSet presAssocID="{0A7DCA44-5D16-4638-ABD7-9268A1CBBF74}" presName="root" presStyleCnt="0"/>
      <dgm:spPr/>
    </dgm:pt>
    <dgm:pt modelId="{2C4452ED-3C9F-4B6D-8B2E-F32972B4BCD3}" type="pres">
      <dgm:prSet presAssocID="{0A7DCA44-5D16-4638-ABD7-9268A1CBBF74}" presName="rootComposite" presStyleCnt="0"/>
      <dgm:spPr/>
    </dgm:pt>
    <dgm:pt modelId="{7496E9B2-78C7-4CBD-85DB-6F48683B67EC}" type="pres">
      <dgm:prSet presAssocID="{0A7DCA44-5D16-4638-ABD7-9268A1CBBF74}" presName="rootText" presStyleLbl="node1" presStyleIdx="4" presStyleCnt="6"/>
      <dgm:spPr/>
      <dgm:t>
        <a:bodyPr/>
        <a:lstStyle/>
        <a:p>
          <a:endParaRPr lang="en-US"/>
        </a:p>
      </dgm:t>
    </dgm:pt>
    <dgm:pt modelId="{E629D8BC-DE9D-4386-8061-8434A238962C}" type="pres">
      <dgm:prSet presAssocID="{0A7DCA44-5D16-4638-ABD7-9268A1CBBF74}" presName="rootConnector" presStyleLbl="node1" presStyleIdx="4" presStyleCnt="6"/>
      <dgm:spPr/>
      <dgm:t>
        <a:bodyPr/>
        <a:lstStyle/>
        <a:p>
          <a:endParaRPr lang="en-US"/>
        </a:p>
      </dgm:t>
    </dgm:pt>
    <dgm:pt modelId="{D70F8958-F080-47A5-A52E-156696E48511}" type="pres">
      <dgm:prSet presAssocID="{0A7DCA44-5D16-4638-ABD7-9268A1CBBF74}" presName="childShape" presStyleCnt="0"/>
      <dgm:spPr/>
    </dgm:pt>
    <dgm:pt modelId="{1A74BDED-286F-4BE9-A2BF-C16B52B845F4}" type="pres">
      <dgm:prSet presAssocID="{74EBF8C2-761B-4B26-AEC0-1191FCDB6B24}" presName="Name13" presStyleLbl="parChTrans1D2" presStyleIdx="30" presStyleCnt="42"/>
      <dgm:spPr/>
      <dgm:t>
        <a:bodyPr/>
        <a:lstStyle/>
        <a:p>
          <a:endParaRPr lang="en-US"/>
        </a:p>
      </dgm:t>
    </dgm:pt>
    <dgm:pt modelId="{3A900DBA-B08D-4E52-B3E1-1E327D3FAF8D}" type="pres">
      <dgm:prSet presAssocID="{D3280089-B87F-4F80-9109-BB104BFAE70A}" presName="childText" presStyleLbl="bgAcc1" presStyleIdx="30" presStyleCnt="42">
        <dgm:presLayoutVars>
          <dgm:bulletEnabled val="1"/>
        </dgm:presLayoutVars>
      </dgm:prSet>
      <dgm:spPr/>
      <dgm:t>
        <a:bodyPr/>
        <a:lstStyle/>
        <a:p>
          <a:endParaRPr lang="en-US"/>
        </a:p>
      </dgm:t>
    </dgm:pt>
    <dgm:pt modelId="{C824E850-6ECA-4537-8870-A97B79FFDD60}" type="pres">
      <dgm:prSet presAssocID="{F674AE3C-7ABC-4F5B-A71D-C33431AA2BB6}" presName="Name13" presStyleLbl="parChTrans1D2" presStyleIdx="31" presStyleCnt="42"/>
      <dgm:spPr/>
      <dgm:t>
        <a:bodyPr/>
        <a:lstStyle/>
        <a:p>
          <a:endParaRPr lang="en-US"/>
        </a:p>
      </dgm:t>
    </dgm:pt>
    <dgm:pt modelId="{F96FC090-EAD1-4FBD-9F7C-22D4B44F5170}" type="pres">
      <dgm:prSet presAssocID="{246D3A7D-C000-42F1-BE8D-86DED1E20083}" presName="childText" presStyleLbl="bgAcc1" presStyleIdx="31" presStyleCnt="42">
        <dgm:presLayoutVars>
          <dgm:bulletEnabled val="1"/>
        </dgm:presLayoutVars>
      </dgm:prSet>
      <dgm:spPr/>
      <dgm:t>
        <a:bodyPr/>
        <a:lstStyle/>
        <a:p>
          <a:endParaRPr lang="en-US"/>
        </a:p>
      </dgm:t>
    </dgm:pt>
    <dgm:pt modelId="{F4C46572-31D3-4906-9A31-CCB10A208086}" type="pres">
      <dgm:prSet presAssocID="{BA5E16FD-3D32-4240-BD3D-09C9E7E17B9B}" presName="Name13" presStyleLbl="parChTrans1D2" presStyleIdx="32" presStyleCnt="42"/>
      <dgm:spPr/>
      <dgm:t>
        <a:bodyPr/>
        <a:lstStyle/>
        <a:p>
          <a:endParaRPr lang="en-US"/>
        </a:p>
      </dgm:t>
    </dgm:pt>
    <dgm:pt modelId="{64043F08-2689-4F61-9FC1-B7B3D4864E1A}" type="pres">
      <dgm:prSet presAssocID="{64D934B6-3DC4-44B7-8AAB-2F87152ADF44}" presName="childText" presStyleLbl="bgAcc1" presStyleIdx="32" presStyleCnt="42">
        <dgm:presLayoutVars>
          <dgm:bulletEnabled val="1"/>
        </dgm:presLayoutVars>
      </dgm:prSet>
      <dgm:spPr/>
      <dgm:t>
        <a:bodyPr/>
        <a:lstStyle/>
        <a:p>
          <a:endParaRPr lang="en-US"/>
        </a:p>
      </dgm:t>
    </dgm:pt>
    <dgm:pt modelId="{E1982656-3700-4AD3-A498-2CBCB5EB64A8}" type="pres">
      <dgm:prSet presAssocID="{BC1DB76A-2F31-4677-945C-89C48691DE76}" presName="Name13" presStyleLbl="parChTrans1D2" presStyleIdx="33" presStyleCnt="42"/>
      <dgm:spPr/>
      <dgm:t>
        <a:bodyPr/>
        <a:lstStyle/>
        <a:p>
          <a:endParaRPr lang="en-US"/>
        </a:p>
      </dgm:t>
    </dgm:pt>
    <dgm:pt modelId="{94D3CAFF-DF9B-4CCB-AFBC-5334C669194F}" type="pres">
      <dgm:prSet presAssocID="{4E764CD0-694E-414F-814F-5D0273122E30}" presName="childText" presStyleLbl="bgAcc1" presStyleIdx="33" presStyleCnt="42">
        <dgm:presLayoutVars>
          <dgm:bulletEnabled val="1"/>
        </dgm:presLayoutVars>
      </dgm:prSet>
      <dgm:spPr/>
      <dgm:t>
        <a:bodyPr/>
        <a:lstStyle/>
        <a:p>
          <a:endParaRPr lang="en-US"/>
        </a:p>
      </dgm:t>
    </dgm:pt>
    <dgm:pt modelId="{724D2BD7-5C7A-4A56-8FB8-5DED42D4416B}" type="pres">
      <dgm:prSet presAssocID="{80C7C014-56C9-424A-8F5E-1A72D9AD299D}" presName="Name13" presStyleLbl="parChTrans1D2" presStyleIdx="34" presStyleCnt="42"/>
      <dgm:spPr/>
      <dgm:t>
        <a:bodyPr/>
        <a:lstStyle/>
        <a:p>
          <a:endParaRPr lang="en-US"/>
        </a:p>
      </dgm:t>
    </dgm:pt>
    <dgm:pt modelId="{AA342613-74BA-48E6-929A-F018D8B0F4C4}" type="pres">
      <dgm:prSet presAssocID="{2BACF528-0AAB-4610-984B-11E4A606E8E7}" presName="childText" presStyleLbl="bgAcc1" presStyleIdx="34" presStyleCnt="42">
        <dgm:presLayoutVars>
          <dgm:bulletEnabled val="1"/>
        </dgm:presLayoutVars>
      </dgm:prSet>
      <dgm:spPr/>
      <dgm:t>
        <a:bodyPr/>
        <a:lstStyle/>
        <a:p>
          <a:endParaRPr lang="en-US"/>
        </a:p>
      </dgm:t>
    </dgm:pt>
    <dgm:pt modelId="{37093FFE-A2D2-4699-9A29-53ADAEC2E489}" type="pres">
      <dgm:prSet presAssocID="{FFC9311C-2CF0-469A-A889-2C3D9E85A072}" presName="Name13" presStyleLbl="parChTrans1D2" presStyleIdx="35" presStyleCnt="42"/>
      <dgm:spPr/>
      <dgm:t>
        <a:bodyPr/>
        <a:lstStyle/>
        <a:p>
          <a:endParaRPr lang="en-US"/>
        </a:p>
      </dgm:t>
    </dgm:pt>
    <dgm:pt modelId="{17ABB57D-B984-4EC2-A3FB-EA2A4BA58F30}" type="pres">
      <dgm:prSet presAssocID="{1C4B3915-46AF-44D7-ADA4-959ED2066051}" presName="childText" presStyleLbl="bgAcc1" presStyleIdx="35" presStyleCnt="42">
        <dgm:presLayoutVars>
          <dgm:bulletEnabled val="1"/>
        </dgm:presLayoutVars>
      </dgm:prSet>
      <dgm:spPr/>
      <dgm:t>
        <a:bodyPr/>
        <a:lstStyle/>
        <a:p>
          <a:endParaRPr lang="en-US"/>
        </a:p>
      </dgm:t>
    </dgm:pt>
    <dgm:pt modelId="{76C72866-FA15-4517-9735-1E1FCF628C7A}" type="pres">
      <dgm:prSet presAssocID="{E680B567-A03A-4AF1-8077-F7C40AE57E12}" presName="root" presStyleCnt="0"/>
      <dgm:spPr/>
    </dgm:pt>
    <dgm:pt modelId="{9079B73C-B98B-4F85-944E-37DAE2DC0B12}" type="pres">
      <dgm:prSet presAssocID="{E680B567-A03A-4AF1-8077-F7C40AE57E12}" presName="rootComposite" presStyleCnt="0"/>
      <dgm:spPr/>
    </dgm:pt>
    <dgm:pt modelId="{E57ABCAA-7F94-4C32-9714-5A6FC140EC35}" type="pres">
      <dgm:prSet presAssocID="{E680B567-A03A-4AF1-8077-F7C40AE57E12}" presName="rootText" presStyleLbl="node1" presStyleIdx="5" presStyleCnt="6"/>
      <dgm:spPr/>
      <dgm:t>
        <a:bodyPr/>
        <a:lstStyle/>
        <a:p>
          <a:endParaRPr lang="en-US"/>
        </a:p>
      </dgm:t>
    </dgm:pt>
    <dgm:pt modelId="{5F60FAEE-69E6-4E80-9EA5-83631B4608D9}" type="pres">
      <dgm:prSet presAssocID="{E680B567-A03A-4AF1-8077-F7C40AE57E12}" presName="rootConnector" presStyleLbl="node1" presStyleIdx="5" presStyleCnt="6"/>
      <dgm:spPr/>
      <dgm:t>
        <a:bodyPr/>
        <a:lstStyle/>
        <a:p>
          <a:endParaRPr lang="en-US"/>
        </a:p>
      </dgm:t>
    </dgm:pt>
    <dgm:pt modelId="{EFADD9B5-E5CB-413F-97E9-071B37ACDE3C}" type="pres">
      <dgm:prSet presAssocID="{E680B567-A03A-4AF1-8077-F7C40AE57E12}" presName="childShape" presStyleCnt="0"/>
      <dgm:spPr/>
    </dgm:pt>
    <dgm:pt modelId="{4AA86A07-5F81-4071-A996-BFFB1C23A738}" type="pres">
      <dgm:prSet presAssocID="{987645C9-AFA9-4848-9D61-F7B4AEAAEC71}" presName="Name13" presStyleLbl="parChTrans1D2" presStyleIdx="36" presStyleCnt="42"/>
      <dgm:spPr/>
      <dgm:t>
        <a:bodyPr/>
        <a:lstStyle/>
        <a:p>
          <a:endParaRPr lang="en-US"/>
        </a:p>
      </dgm:t>
    </dgm:pt>
    <dgm:pt modelId="{B088879A-8864-4821-8416-D44233155555}" type="pres">
      <dgm:prSet presAssocID="{9174D5EB-70F7-4CF3-ADC1-D0FEA771231D}" presName="childText" presStyleLbl="bgAcc1" presStyleIdx="36" presStyleCnt="42">
        <dgm:presLayoutVars>
          <dgm:bulletEnabled val="1"/>
        </dgm:presLayoutVars>
      </dgm:prSet>
      <dgm:spPr/>
      <dgm:t>
        <a:bodyPr/>
        <a:lstStyle/>
        <a:p>
          <a:endParaRPr lang="en-US"/>
        </a:p>
      </dgm:t>
    </dgm:pt>
    <dgm:pt modelId="{4FBA7C2A-89EF-47D0-B9F1-265E5697BD48}" type="pres">
      <dgm:prSet presAssocID="{618E2B55-DD80-4A4C-848B-43FDAD701CA6}" presName="Name13" presStyleLbl="parChTrans1D2" presStyleIdx="37" presStyleCnt="42"/>
      <dgm:spPr/>
      <dgm:t>
        <a:bodyPr/>
        <a:lstStyle/>
        <a:p>
          <a:endParaRPr lang="en-US"/>
        </a:p>
      </dgm:t>
    </dgm:pt>
    <dgm:pt modelId="{73EB3317-4662-4FC6-A43E-8FD275C3FEA2}" type="pres">
      <dgm:prSet presAssocID="{8AA8D056-DD88-42F1-9FB8-43D1DFAAF98E}" presName="childText" presStyleLbl="bgAcc1" presStyleIdx="37" presStyleCnt="42">
        <dgm:presLayoutVars>
          <dgm:bulletEnabled val="1"/>
        </dgm:presLayoutVars>
      </dgm:prSet>
      <dgm:spPr/>
      <dgm:t>
        <a:bodyPr/>
        <a:lstStyle/>
        <a:p>
          <a:endParaRPr lang="en-US"/>
        </a:p>
      </dgm:t>
    </dgm:pt>
    <dgm:pt modelId="{271BC944-755A-4CEE-9367-7CD5E8AB055E}" type="pres">
      <dgm:prSet presAssocID="{7E00DC25-DF18-4EB0-B3B0-BA76511EE066}" presName="Name13" presStyleLbl="parChTrans1D2" presStyleIdx="38" presStyleCnt="42"/>
      <dgm:spPr/>
      <dgm:t>
        <a:bodyPr/>
        <a:lstStyle/>
        <a:p>
          <a:endParaRPr lang="en-US"/>
        </a:p>
      </dgm:t>
    </dgm:pt>
    <dgm:pt modelId="{F815BE56-D3F7-41E3-A9B3-A9928881B052}" type="pres">
      <dgm:prSet presAssocID="{9E3B8BF7-DF46-43F3-8BAD-5B7DE5DE2C40}" presName="childText" presStyleLbl="bgAcc1" presStyleIdx="38" presStyleCnt="42">
        <dgm:presLayoutVars>
          <dgm:bulletEnabled val="1"/>
        </dgm:presLayoutVars>
      </dgm:prSet>
      <dgm:spPr/>
      <dgm:t>
        <a:bodyPr/>
        <a:lstStyle/>
        <a:p>
          <a:endParaRPr lang="en-US"/>
        </a:p>
      </dgm:t>
    </dgm:pt>
    <dgm:pt modelId="{4E281633-63BF-4BCC-B52F-21A824843875}" type="pres">
      <dgm:prSet presAssocID="{06C84B6B-AAF9-4DAF-AB8D-741C32074E7C}" presName="Name13" presStyleLbl="parChTrans1D2" presStyleIdx="39" presStyleCnt="42"/>
      <dgm:spPr/>
      <dgm:t>
        <a:bodyPr/>
        <a:lstStyle/>
        <a:p>
          <a:endParaRPr lang="en-US"/>
        </a:p>
      </dgm:t>
    </dgm:pt>
    <dgm:pt modelId="{38754705-C987-411B-BF1B-579CE6C00B29}" type="pres">
      <dgm:prSet presAssocID="{B103E551-8B7B-487F-AD9B-4957A7BE5CAE}" presName="childText" presStyleLbl="bgAcc1" presStyleIdx="39" presStyleCnt="42">
        <dgm:presLayoutVars>
          <dgm:bulletEnabled val="1"/>
        </dgm:presLayoutVars>
      </dgm:prSet>
      <dgm:spPr/>
      <dgm:t>
        <a:bodyPr/>
        <a:lstStyle/>
        <a:p>
          <a:endParaRPr lang="en-US"/>
        </a:p>
      </dgm:t>
    </dgm:pt>
    <dgm:pt modelId="{1797FB0B-336D-45B1-A8F0-CA78367F3B1A}" type="pres">
      <dgm:prSet presAssocID="{7CA80939-1DBF-4BC9-ADC2-6D0BAD63EC73}" presName="Name13" presStyleLbl="parChTrans1D2" presStyleIdx="40" presStyleCnt="42"/>
      <dgm:spPr/>
      <dgm:t>
        <a:bodyPr/>
        <a:lstStyle/>
        <a:p>
          <a:endParaRPr lang="en-US"/>
        </a:p>
      </dgm:t>
    </dgm:pt>
    <dgm:pt modelId="{C64FE8E3-BED9-4C71-950C-F614B96F2E0F}" type="pres">
      <dgm:prSet presAssocID="{2DD7363D-6757-41DB-A579-5CAB1F84C202}" presName="childText" presStyleLbl="bgAcc1" presStyleIdx="40" presStyleCnt="42">
        <dgm:presLayoutVars>
          <dgm:bulletEnabled val="1"/>
        </dgm:presLayoutVars>
      </dgm:prSet>
      <dgm:spPr/>
      <dgm:t>
        <a:bodyPr/>
        <a:lstStyle/>
        <a:p>
          <a:endParaRPr lang="en-US"/>
        </a:p>
      </dgm:t>
    </dgm:pt>
    <dgm:pt modelId="{93F0A255-25DB-4540-A160-9A4D7B81C77B}" type="pres">
      <dgm:prSet presAssocID="{6EAC1D67-E928-4703-AEB0-546D35917200}" presName="Name13" presStyleLbl="parChTrans1D2" presStyleIdx="41" presStyleCnt="42"/>
      <dgm:spPr/>
      <dgm:t>
        <a:bodyPr/>
        <a:lstStyle/>
        <a:p>
          <a:endParaRPr lang="en-US"/>
        </a:p>
      </dgm:t>
    </dgm:pt>
    <dgm:pt modelId="{F9C2FC2C-0F24-44BC-8588-84BE95F86C20}" type="pres">
      <dgm:prSet presAssocID="{BCD71D50-8DFF-4B8F-BECC-8659B813832C}" presName="childText" presStyleLbl="bgAcc1" presStyleIdx="41" presStyleCnt="42">
        <dgm:presLayoutVars>
          <dgm:bulletEnabled val="1"/>
        </dgm:presLayoutVars>
      </dgm:prSet>
      <dgm:spPr/>
      <dgm:t>
        <a:bodyPr/>
        <a:lstStyle/>
        <a:p>
          <a:endParaRPr lang="en-US"/>
        </a:p>
      </dgm:t>
    </dgm:pt>
  </dgm:ptLst>
  <dgm:cxnLst>
    <dgm:cxn modelId="{EE18AC81-0E5B-43CD-8F9A-93642CDAA658}" type="presOf" srcId="{7DE826DC-9F56-4626-8B2D-E039FBEEFF7A}" destId="{D22D36EA-2990-42BC-9576-01179673800A}" srcOrd="0" destOrd="0" presId="urn:microsoft.com/office/officeart/2005/8/layout/hierarchy3"/>
    <dgm:cxn modelId="{4ABDD15E-560E-4FA0-8DF6-02527C1450D0}" srcId="{0A7DCA44-5D16-4638-ABD7-9268A1CBBF74}" destId="{4E764CD0-694E-414F-814F-5D0273122E30}" srcOrd="3" destOrd="0" parTransId="{BC1DB76A-2F31-4677-945C-89C48691DE76}" sibTransId="{31DE5D3A-EF83-46C8-911D-9E00DF4BFD4B}"/>
    <dgm:cxn modelId="{3565B98F-D44E-4445-8ED1-3E78460D8829}" type="presOf" srcId="{5ED29587-823D-4D5F-A286-3D903CE7F216}" destId="{199D81C3-39A2-4DAE-902D-E2693BE087F6}" srcOrd="0" destOrd="0" presId="urn:microsoft.com/office/officeart/2005/8/layout/hierarchy3"/>
    <dgm:cxn modelId="{607BFBE7-AF97-43CD-AE53-1D9F2BF841F3}" srcId="{F4D56AB4-410D-4A89-BEEF-D3D144BE9294}" destId="{C1E3BDD9-6BA4-448A-8F90-9907D4A5DFA1}" srcOrd="5" destOrd="0" parTransId="{D44983C9-D498-4CD9-9AD0-CAE240C26C2D}" sibTransId="{B8B9CDA3-E3B1-4FF7-B742-966B12C24387}"/>
    <dgm:cxn modelId="{E5CB5E80-D847-4387-A4A6-29AA8246D706}" type="presOf" srcId="{6DD6EBDA-26DC-478D-8A3B-C895B6522314}" destId="{1221DB1B-243D-4D6F-8720-7A83E4398CAB}" srcOrd="0" destOrd="0" presId="urn:microsoft.com/office/officeart/2005/8/layout/hierarchy3"/>
    <dgm:cxn modelId="{2E13395D-6051-4CD5-9073-D2EFA888AFF8}" type="presOf" srcId="{890E556F-4293-41CB-8799-8278F4C756F8}" destId="{5ECB65C8-6B53-4A38-8492-9CF542E65686}" srcOrd="0" destOrd="0" presId="urn:microsoft.com/office/officeart/2005/8/layout/hierarchy3"/>
    <dgm:cxn modelId="{783CBD01-3E4E-4B2C-9093-DF94CED183F9}" type="presOf" srcId="{C1E3BDD9-6BA4-448A-8F90-9907D4A5DFA1}" destId="{04A52FC3-5655-4E69-AB6C-ED8AB4776C47}" srcOrd="0" destOrd="0" presId="urn:microsoft.com/office/officeart/2005/8/layout/hierarchy3"/>
    <dgm:cxn modelId="{93439EF9-2C3A-4005-AB74-AC3432C399D2}" type="presOf" srcId="{BA5E16FD-3D32-4240-BD3D-09C9E7E17B9B}" destId="{F4C46572-31D3-4906-9A31-CCB10A208086}" srcOrd="0" destOrd="0" presId="urn:microsoft.com/office/officeart/2005/8/layout/hierarchy3"/>
    <dgm:cxn modelId="{17563906-329C-4782-AED2-FC2B67883527}" type="presOf" srcId="{5A1BEB33-C8E6-4D9E-B027-DA928D5EDDCD}" destId="{9FB2A87B-50B7-4E14-B8C8-5555FFD78164}" srcOrd="0" destOrd="0" presId="urn:microsoft.com/office/officeart/2005/8/layout/hierarchy3"/>
    <dgm:cxn modelId="{16D52978-8834-4B5E-85F0-251EEA3E8F4E}" type="presOf" srcId="{7F563617-EFB0-45F4-B8BC-342209C1CA75}" destId="{816E26A3-ED2B-4F01-8585-415301A9BA8D}" srcOrd="0" destOrd="0" presId="urn:microsoft.com/office/officeart/2005/8/layout/hierarchy3"/>
    <dgm:cxn modelId="{15015E80-2359-48FE-9346-BC0E19AA9008}" type="presOf" srcId="{2BACF528-0AAB-4610-984B-11E4A606E8E7}" destId="{AA342613-74BA-48E6-929A-F018D8B0F4C4}" srcOrd="0" destOrd="0" presId="urn:microsoft.com/office/officeart/2005/8/layout/hierarchy3"/>
    <dgm:cxn modelId="{1A5A5C2B-3C00-4503-B832-A16602E2747A}" type="presOf" srcId="{D0091077-B88E-4471-A8A6-14E9AD9D4082}" destId="{8C92148A-9385-4DDA-97F3-B80354968A33}" srcOrd="0" destOrd="0" presId="urn:microsoft.com/office/officeart/2005/8/layout/hierarchy3"/>
    <dgm:cxn modelId="{25495641-822A-4025-9D57-B76403E50413}" srcId="{B7FB362A-AF68-4774-84D0-DA0024D7B6CC}" destId="{D0091077-B88E-4471-A8A6-14E9AD9D4082}" srcOrd="1" destOrd="0" parTransId="{58482AF8-106C-4D56-A145-102718D1DF37}" sibTransId="{8A61B284-139E-4B81-A6C9-B3687DEB9A6C}"/>
    <dgm:cxn modelId="{99342B9F-813A-4E0B-A0E4-1522DBED6C11}" type="presOf" srcId="{EA01C8EF-F7F6-49E2-8F09-F3417FE77616}" destId="{781EBB1C-2B77-4669-93C8-7AC0958CCE62}" srcOrd="0" destOrd="0" presId="urn:microsoft.com/office/officeart/2005/8/layout/hierarchy3"/>
    <dgm:cxn modelId="{0228BCA6-BF58-416F-B093-59E6880690D2}" type="presOf" srcId="{A81B705E-8DA0-49EC-BADE-42C03AB842FA}" destId="{F597036F-4245-47B4-94CB-0E5EAC4CF383}" srcOrd="0" destOrd="0" presId="urn:microsoft.com/office/officeart/2005/8/layout/hierarchy3"/>
    <dgm:cxn modelId="{916F3F71-789C-4EF3-BEA5-6315F59C5715}" srcId="{D0091077-B88E-4471-A8A6-14E9AD9D4082}" destId="{01EDEC55-B389-4CC3-9E03-5CB8053E1CB1}" srcOrd="2" destOrd="0" parTransId="{707A8A0E-9E5E-48F4-B1DA-33E2BAA8793B}" sibTransId="{EE99571D-83C4-423D-AE56-9147F5AC56CE}"/>
    <dgm:cxn modelId="{15B9006E-E894-4DE5-99E4-7557A12CFE14}" srcId="{EA01C8EF-F7F6-49E2-8F09-F3417FE77616}" destId="{F7D501E1-57C8-4682-92B9-3AE3223E146F}" srcOrd="4" destOrd="0" parTransId="{076D73B5-5F27-439D-9855-D512ADAD38F7}" sibTransId="{C656DB89-1B4B-41A1-8F25-041552F4066E}"/>
    <dgm:cxn modelId="{30696640-9B88-4135-87BE-38B8748BA589}" type="presOf" srcId="{517ADBF3-8B80-4402-9479-438AD8EFE1A3}" destId="{152AF3FA-2172-4F84-9870-53A053E46B2A}" srcOrd="0" destOrd="0" presId="urn:microsoft.com/office/officeart/2005/8/layout/hierarchy3"/>
    <dgm:cxn modelId="{72045BDD-A8F0-4328-A474-849251632CF2}" srcId="{E680B567-A03A-4AF1-8077-F7C40AE57E12}" destId="{BCD71D50-8DFF-4B8F-BECC-8659B813832C}" srcOrd="5" destOrd="0" parTransId="{6EAC1D67-E928-4703-AEB0-546D35917200}" sibTransId="{AE13A2BA-C9D9-4156-A3D3-697A47F53B60}"/>
    <dgm:cxn modelId="{34FA4192-CA60-4DCA-9198-87EF119678FC}" srcId="{B7FB362A-AF68-4774-84D0-DA0024D7B6CC}" destId="{0A7DCA44-5D16-4638-ABD7-9268A1CBBF74}" srcOrd="4" destOrd="0" parTransId="{F30F8CBE-8F78-4B0B-B88D-390D286F6D8C}" sibTransId="{E8826881-4AD4-4E96-B2BC-EE19018499FD}"/>
    <dgm:cxn modelId="{CD7B258D-1288-483D-8C2B-A312F41B6960}" type="presOf" srcId="{FAEE7CB1-6D40-4818-BEDF-97B1B7F8A05D}" destId="{6B9D4A85-7D74-487F-B59D-F358D482CDB3}" srcOrd="0" destOrd="0" presId="urn:microsoft.com/office/officeart/2005/8/layout/hierarchy3"/>
    <dgm:cxn modelId="{930B1BB9-C6D7-4842-9C6A-437B930CD495}" srcId="{F7365B96-77DC-4E04-862B-B94AFAFE3E66}" destId="{42CD05A5-3E07-4BA4-8456-97E20561E9D6}" srcOrd="6" destOrd="0" parTransId="{1A97C823-6AB2-4050-BD1D-D68C66D253F3}" sibTransId="{47477270-7C97-47E0-91BA-2FFB699F7232}"/>
    <dgm:cxn modelId="{925B99E6-5E6D-4B00-A987-D7AB00F23DDC}" type="presOf" srcId="{EC79028A-6038-4813-B4BF-D9060AED8368}" destId="{96C0A311-9347-4116-B5FA-7E93E8F2AFAC}" srcOrd="0" destOrd="0" presId="urn:microsoft.com/office/officeart/2005/8/layout/hierarchy3"/>
    <dgm:cxn modelId="{C5A20B45-D761-49E7-9D63-54DDBF0D5391}" type="presOf" srcId="{B1DC93DA-DFE9-49AE-9041-351F5AD8B5BD}" destId="{BED7E258-DCB4-4438-9464-4ACF3E3A3C87}" srcOrd="0" destOrd="0" presId="urn:microsoft.com/office/officeart/2005/8/layout/hierarchy3"/>
    <dgm:cxn modelId="{671EF761-FCF8-4B0C-86CA-C1F90D0FFFDD}" srcId="{D0091077-B88E-4471-A8A6-14E9AD9D4082}" destId="{7DE826DC-9F56-4626-8B2D-E039FBEEFF7A}" srcOrd="5" destOrd="0" parTransId="{0D041B55-ED1F-42F2-AD02-C38E4468E80E}" sibTransId="{E0951C1F-033F-41F5-B25F-8D295C1D0072}"/>
    <dgm:cxn modelId="{ED9220A1-E3B8-4556-8419-FF3BF7FA8EAB}" srcId="{F4D56AB4-410D-4A89-BEEF-D3D144BE9294}" destId="{C5100257-11AF-426B-BE7B-3BDB3A5E0F04}" srcOrd="1" destOrd="0" parTransId="{D8EDFA50-3247-45AE-8EA9-C4B1DA9022D0}" sibTransId="{2A12EB45-4C65-4D7B-B40A-DF56CA0F2D50}"/>
    <dgm:cxn modelId="{B2CEAAB5-2975-417E-B1DE-809466EB4C91}" srcId="{EA01C8EF-F7F6-49E2-8F09-F3417FE77616}" destId="{43EBEE55-DEDC-4766-93FC-04EBABDCD53E}" srcOrd="5" destOrd="0" parTransId="{252B69E2-3D39-41CB-B295-5AF7EA068B8C}" sibTransId="{F691BAFD-63CE-476E-B450-DAA23147BA27}"/>
    <dgm:cxn modelId="{A6D1C5C8-F1FC-4900-9D41-6CC541436B14}" type="presOf" srcId="{9174D5EB-70F7-4CF3-ADC1-D0FEA771231D}" destId="{B088879A-8864-4821-8416-D44233155555}" srcOrd="0" destOrd="0" presId="urn:microsoft.com/office/officeart/2005/8/layout/hierarchy3"/>
    <dgm:cxn modelId="{4A0DDD49-E146-4BF1-B9D1-E1439AEC0F55}" type="presOf" srcId="{A4F7B19B-BE52-41BD-BBCE-EEC8EEDE7230}" destId="{324FE7E7-B375-4F99-AAEF-9853C025F43E}" srcOrd="0" destOrd="0" presId="urn:microsoft.com/office/officeart/2005/8/layout/hierarchy3"/>
    <dgm:cxn modelId="{733EAB10-F9C6-407A-86C7-ED09242FFD0C}" type="presOf" srcId="{574248EC-602C-42F1-A01B-FA64CBA7DAD8}" destId="{186692AD-49BF-45D7-8E06-F3AC8E737FA4}" srcOrd="0" destOrd="0" presId="urn:microsoft.com/office/officeart/2005/8/layout/hierarchy3"/>
    <dgm:cxn modelId="{3E4EB2D3-9F43-43BF-8785-550A04362086}" srcId="{D0091077-B88E-4471-A8A6-14E9AD9D4082}" destId="{E8E2209D-DDD1-4CC0-A46A-2439456B9E50}" srcOrd="1" destOrd="0" parTransId="{4FB52D37-0CBB-4BC2-B112-3A5090434BEB}" sibTransId="{7630C9EF-2A87-4859-9EDD-0A33A1B366CB}"/>
    <dgm:cxn modelId="{7044399A-8064-4856-9FBC-6C8AA940C37A}" type="presOf" srcId="{BC1DB76A-2F31-4677-945C-89C48691DE76}" destId="{E1982656-3700-4AD3-A498-2CBCB5EB64A8}" srcOrd="0" destOrd="0" presId="urn:microsoft.com/office/officeart/2005/8/layout/hierarchy3"/>
    <dgm:cxn modelId="{26EF1E8B-C04B-44DB-9D1E-C93028F3FA6B}" srcId="{D0091077-B88E-4471-A8A6-14E9AD9D4082}" destId="{B1DC93DA-DFE9-49AE-9041-351F5AD8B5BD}" srcOrd="4" destOrd="0" parTransId="{7F563617-EFB0-45F4-B8BC-342209C1CA75}" sibTransId="{B397C6E4-EDE6-4EE4-9AE7-87ECBC7E4C55}"/>
    <dgm:cxn modelId="{F1716419-E7FA-4418-B8E4-7AEB3F3873E2}" type="presOf" srcId="{F0E566B7-A3C5-433F-8E4B-A9A11FFE08DB}" destId="{0FF619DE-8842-4D86-A5FF-4F24986EDA46}" srcOrd="0" destOrd="0" presId="urn:microsoft.com/office/officeart/2005/8/layout/hierarchy3"/>
    <dgm:cxn modelId="{36C1A853-CD9A-4451-9678-6C23A89E6217}" type="presOf" srcId="{3FAB7B66-CDD2-4903-8D50-CDB3FD07C20A}" destId="{D77F3499-6A63-47D6-A19F-F8873018F982}" srcOrd="0" destOrd="0" presId="urn:microsoft.com/office/officeart/2005/8/layout/hierarchy3"/>
    <dgm:cxn modelId="{819BD3F0-2996-4AC3-9A77-78FD0EEE7059}" type="presOf" srcId="{D3280089-B87F-4F80-9109-BB104BFAE70A}" destId="{3A900DBA-B08D-4E52-B3E1-1E327D3FAF8D}" srcOrd="0" destOrd="0" presId="urn:microsoft.com/office/officeart/2005/8/layout/hierarchy3"/>
    <dgm:cxn modelId="{3D56DAF8-0094-406C-B7FF-C997BC59840B}" type="presOf" srcId="{F7365B96-77DC-4E04-862B-B94AFAFE3E66}" destId="{5D7B4B95-51F8-49C4-B3D9-AC6FBA8BE682}" srcOrd="0" destOrd="0" presId="urn:microsoft.com/office/officeart/2005/8/layout/hierarchy3"/>
    <dgm:cxn modelId="{895848B1-4C65-4420-91EA-4362D9311418}" type="presOf" srcId="{0D041B55-ED1F-42F2-AD02-C38E4468E80E}" destId="{22126B3E-7748-4EF5-B480-A83E493521DA}" srcOrd="0" destOrd="0" presId="urn:microsoft.com/office/officeart/2005/8/layout/hierarchy3"/>
    <dgm:cxn modelId="{3B5196BC-1A93-4FFD-8496-ECA2FCA2496F}" type="presOf" srcId="{F4D56AB4-410D-4A89-BEEF-D3D144BE9294}" destId="{493D648F-1400-40DF-85CA-75B331FDF3FA}" srcOrd="1" destOrd="0" presId="urn:microsoft.com/office/officeart/2005/8/layout/hierarchy3"/>
    <dgm:cxn modelId="{BCEFC2CC-0C00-4D3B-8F70-3F16A3EB989D}" type="presOf" srcId="{80C7C014-56C9-424A-8F5E-1A72D9AD299D}" destId="{724D2BD7-5C7A-4A56-8FB8-5DED42D4416B}" srcOrd="0" destOrd="0" presId="urn:microsoft.com/office/officeart/2005/8/layout/hierarchy3"/>
    <dgm:cxn modelId="{838F396B-78B1-476E-B6C8-92D43AA91C2D}" type="presOf" srcId="{1A97C823-6AB2-4050-BD1D-D68C66D253F3}" destId="{3F60B942-8388-43B7-A8BC-7A690276D00A}" srcOrd="0" destOrd="0" presId="urn:microsoft.com/office/officeart/2005/8/layout/hierarchy3"/>
    <dgm:cxn modelId="{64B00F01-5B59-4571-A96E-5BBD5C958900}" type="presOf" srcId="{01EDEC55-B389-4CC3-9E03-5CB8053E1CB1}" destId="{F41A1D04-E05F-4D9E-9B3E-3E8EB43DC630}" srcOrd="0" destOrd="0" presId="urn:microsoft.com/office/officeart/2005/8/layout/hierarchy3"/>
    <dgm:cxn modelId="{E99A6BF9-C9DB-4FD2-B2AA-F09BB1C8E2C3}" srcId="{0A7DCA44-5D16-4638-ABD7-9268A1CBBF74}" destId="{246D3A7D-C000-42F1-BE8D-86DED1E20083}" srcOrd="1" destOrd="0" parTransId="{F674AE3C-7ABC-4F5B-A71D-C33431AA2BB6}" sibTransId="{6FF79A7E-2BC0-4FEC-AC84-26CD4C568EFA}"/>
    <dgm:cxn modelId="{7461D125-C2EA-49B9-976C-D1D08585F06B}" type="presOf" srcId="{B103E551-8B7B-487F-AD9B-4957A7BE5CAE}" destId="{38754705-C987-411B-BF1B-579CE6C00B29}" srcOrd="0" destOrd="0" presId="urn:microsoft.com/office/officeart/2005/8/layout/hierarchy3"/>
    <dgm:cxn modelId="{A288419E-0A54-40C1-9AED-0C8FA2CB4B9C}" type="presOf" srcId="{0A7DCA44-5D16-4638-ABD7-9268A1CBBF74}" destId="{7496E9B2-78C7-4CBD-85DB-6F48683B67EC}" srcOrd="0" destOrd="0" presId="urn:microsoft.com/office/officeart/2005/8/layout/hierarchy3"/>
    <dgm:cxn modelId="{20AFC277-D99D-490A-9508-EDE7D318F3CF}" type="presOf" srcId="{9E3B8BF7-DF46-43F3-8BAD-5B7DE5DE2C40}" destId="{F815BE56-D3F7-41E3-A9B3-A9928881B052}" srcOrd="0" destOrd="0" presId="urn:microsoft.com/office/officeart/2005/8/layout/hierarchy3"/>
    <dgm:cxn modelId="{ACBFCBFC-E02F-48BE-AE86-5020DA76959B}" type="presOf" srcId="{F0E3AA77-0C71-454C-8523-110FA1AB4B93}" destId="{82AEEC7E-C23D-447E-B06E-80DB5D35EC36}" srcOrd="0" destOrd="0" presId="urn:microsoft.com/office/officeart/2005/8/layout/hierarchy3"/>
    <dgm:cxn modelId="{C4E77DA1-5B8F-4572-8047-8EEDDBCD9ABB}" srcId="{F4D56AB4-410D-4A89-BEEF-D3D144BE9294}" destId="{C00929A2-087F-471D-A1DA-089C52BAC541}" srcOrd="6" destOrd="0" parTransId="{4B439F50-53F3-4938-8B47-2D912E822907}" sibTransId="{78F0907C-FEF3-45D2-AA70-C6F6CD4BD16A}"/>
    <dgm:cxn modelId="{2DB1B77A-266F-4016-A775-C8EEAE468B64}" srcId="{E680B567-A03A-4AF1-8077-F7C40AE57E12}" destId="{8AA8D056-DD88-42F1-9FB8-43D1DFAAF98E}" srcOrd="1" destOrd="0" parTransId="{618E2B55-DD80-4A4C-848B-43FDAD701CA6}" sibTransId="{5FEFB845-B67D-463F-97C4-B77EBCCC7C58}"/>
    <dgm:cxn modelId="{4A504F94-6817-4AA8-B8D4-D1EB5EB14B3F}" type="presOf" srcId="{246D3A7D-C000-42F1-BE8D-86DED1E20083}" destId="{F96FC090-EAD1-4FBD-9F7C-22D4B44F5170}" srcOrd="0" destOrd="0" presId="urn:microsoft.com/office/officeart/2005/8/layout/hierarchy3"/>
    <dgm:cxn modelId="{7BC9817F-8729-4471-95EF-88D94FBDBDE5}" type="presOf" srcId="{D8EDFA50-3247-45AE-8EA9-C4B1DA9022D0}" destId="{7251449E-DBBB-4B8D-961B-2D09C00024A6}" srcOrd="0" destOrd="0" presId="urn:microsoft.com/office/officeart/2005/8/layout/hierarchy3"/>
    <dgm:cxn modelId="{E09036D2-DC7A-457A-962B-A9143EFE2E56}" srcId="{EA01C8EF-F7F6-49E2-8F09-F3417FE77616}" destId="{5438CAA8-BF4E-4E8E-9B14-083842FED58F}" srcOrd="2" destOrd="0" parTransId="{A4F7B19B-BE52-41BD-BBCE-EEC8EEDE7230}" sibTransId="{25822386-470F-4317-A89E-31D36C377C94}"/>
    <dgm:cxn modelId="{26A9723C-2946-42B9-BDD1-15A52C649DB0}" type="presOf" srcId="{076D73B5-5F27-439D-9855-D512ADAD38F7}" destId="{B342FCF0-F393-4635-9FC1-446FCC8A106C}" srcOrd="0" destOrd="0" presId="urn:microsoft.com/office/officeart/2005/8/layout/hierarchy3"/>
    <dgm:cxn modelId="{C8CF89D0-1528-4AF1-BB5A-3859CB17DA59}" type="presOf" srcId="{2DD7363D-6757-41DB-A579-5CAB1F84C202}" destId="{C64FE8E3-BED9-4C71-950C-F614B96F2E0F}" srcOrd="0" destOrd="0" presId="urn:microsoft.com/office/officeart/2005/8/layout/hierarchy3"/>
    <dgm:cxn modelId="{8608AC7B-AC59-4C8E-B294-6D411ACC27D5}" type="presOf" srcId="{7CA80939-1DBF-4BC9-ADC2-6D0BAD63EC73}" destId="{1797FB0B-336D-45B1-A8F0-CA78367F3B1A}" srcOrd="0" destOrd="0" presId="urn:microsoft.com/office/officeart/2005/8/layout/hierarchy3"/>
    <dgm:cxn modelId="{72544EBF-66D4-43BF-8DC8-DAE0D3E2BA18}" type="presOf" srcId="{0A7DCA44-5D16-4638-ABD7-9268A1CBBF74}" destId="{E629D8BC-DE9D-4386-8061-8434A238962C}" srcOrd="1" destOrd="0" presId="urn:microsoft.com/office/officeart/2005/8/layout/hierarchy3"/>
    <dgm:cxn modelId="{878CB401-A449-4C68-AE4E-9F611125B467}" type="presOf" srcId="{FFC9311C-2CF0-469A-A889-2C3D9E85A072}" destId="{37093FFE-A2D2-4699-9A29-53ADAEC2E489}" srcOrd="0" destOrd="0" presId="urn:microsoft.com/office/officeart/2005/8/layout/hierarchy3"/>
    <dgm:cxn modelId="{95799C0A-8699-4B2D-9670-591317258935}" type="presOf" srcId="{F7D501E1-57C8-4682-92B9-3AE3223E146F}" destId="{46C6745F-C6A2-43B0-9D85-3E230A674828}" srcOrd="0" destOrd="0" presId="urn:microsoft.com/office/officeart/2005/8/layout/hierarchy3"/>
    <dgm:cxn modelId="{637098DF-27BA-4985-9F6C-B1D72B9E7B30}" srcId="{EA01C8EF-F7F6-49E2-8F09-F3417FE77616}" destId="{467A62DB-1F07-4ED6-80B5-151791984145}" srcOrd="3" destOrd="0" parTransId="{A81B705E-8DA0-49EC-BADE-42C03AB842FA}" sibTransId="{CB955DF0-6560-4532-9496-F43B0A87B2A2}"/>
    <dgm:cxn modelId="{93386D1E-EC76-43E4-B575-B50A1592BDEC}" type="presOf" srcId="{1EF319AD-B466-4C73-9223-15587A6AE66D}" destId="{9C669E4D-FF6F-44F4-B592-F5138B70FCF5}" srcOrd="0" destOrd="0" presId="urn:microsoft.com/office/officeart/2005/8/layout/hierarchy3"/>
    <dgm:cxn modelId="{32F059FD-A4B5-459D-A5FA-104EEEF60A78}" type="presOf" srcId="{C00929A2-087F-471D-A1DA-089C52BAC541}" destId="{7DF85DDB-FF08-44A1-A60C-EEC370B05FB6}" srcOrd="0" destOrd="0" presId="urn:microsoft.com/office/officeart/2005/8/layout/hierarchy3"/>
    <dgm:cxn modelId="{611539E7-AE8E-45AD-AE34-506E96916AAC}" srcId="{EA01C8EF-F7F6-49E2-8F09-F3417FE77616}" destId="{08F8F32E-25B5-446C-9CCC-7E0CD58AE73F}" srcOrd="0" destOrd="0" parTransId="{3A609973-61B6-4372-9C9B-9B8C995900D9}" sibTransId="{96F04D2A-3BA1-45D0-98DF-AF409840BC5F}"/>
    <dgm:cxn modelId="{B057823D-6AD9-47D1-94D3-C82508611F57}" srcId="{D0091077-B88E-4471-A8A6-14E9AD9D4082}" destId="{6DD6EBDA-26DC-478D-8A3B-C895B6522314}" srcOrd="0" destOrd="0" parTransId="{107DA157-1B77-45A6-A7CE-FC2A3CDE91B4}" sibTransId="{AFD5FFE0-EE24-4879-9E87-3E5E4919CB18}"/>
    <dgm:cxn modelId="{BC6D48FA-0B6C-45AC-9AE0-C04E2A7A6582}" type="presOf" srcId="{252B69E2-3D39-41CB-B295-5AF7EA068B8C}" destId="{BFA435B6-94FE-4230-A8E1-3DD1D0855320}" srcOrd="0" destOrd="0" presId="urn:microsoft.com/office/officeart/2005/8/layout/hierarchy3"/>
    <dgm:cxn modelId="{887440BC-25AC-47FC-8819-3AD1A777831A}" type="presOf" srcId="{74EBF8C2-761B-4B26-AEC0-1191FCDB6B24}" destId="{1A74BDED-286F-4BE9-A2BF-C16B52B845F4}" srcOrd="0" destOrd="0" presId="urn:microsoft.com/office/officeart/2005/8/layout/hierarchy3"/>
    <dgm:cxn modelId="{88BC467B-F6BF-4E05-9AB2-6AC51A611836}" srcId="{F7365B96-77DC-4E04-862B-B94AFAFE3E66}" destId="{60C1FA72-3740-4745-9478-45202F1E3A64}" srcOrd="1" destOrd="0" parTransId="{A2F28203-C0F8-4147-861E-641D64B24C92}" sibTransId="{B4B962D6-4AAE-4950-A88F-010250AE22C2}"/>
    <dgm:cxn modelId="{54D41D08-234F-4E3A-BA60-21CF154563F2}" type="presOf" srcId="{F7365B96-77DC-4E04-862B-B94AFAFE3E66}" destId="{6D62FDE9-6744-4B38-9066-1A0466041762}" srcOrd="1" destOrd="0" presId="urn:microsoft.com/office/officeart/2005/8/layout/hierarchy3"/>
    <dgm:cxn modelId="{2D797494-8074-4015-891F-E6FB9FD9608B}" type="presOf" srcId="{06C84B6B-AAF9-4DAF-AB8D-741C32074E7C}" destId="{4E281633-63BF-4BCC-B52F-21A824843875}" srcOrd="0" destOrd="0" presId="urn:microsoft.com/office/officeart/2005/8/layout/hierarchy3"/>
    <dgm:cxn modelId="{FFF0E663-531B-47A6-85A6-F25C3A346A4C}" type="presOf" srcId="{4B439F50-53F3-4938-8B47-2D912E822907}" destId="{68BF68FE-484D-4E5A-9243-38A408283D55}" srcOrd="0" destOrd="0" presId="urn:microsoft.com/office/officeart/2005/8/layout/hierarchy3"/>
    <dgm:cxn modelId="{E1427A8A-0795-42FD-8640-212CA45F1133}" type="presOf" srcId="{5438CAA8-BF4E-4E8E-9B14-083842FED58F}" destId="{3ED06D18-7A7C-4FCF-975B-B87903A90BBB}" srcOrd="0" destOrd="0" presId="urn:microsoft.com/office/officeart/2005/8/layout/hierarchy3"/>
    <dgm:cxn modelId="{6AB24C79-6EC5-42EB-9D34-3E2E2C08A541}" srcId="{F7365B96-77DC-4E04-862B-B94AFAFE3E66}" destId="{890E556F-4293-41CB-8799-8278F4C756F8}" srcOrd="4" destOrd="0" parTransId="{517ADBF3-8B80-4402-9479-438AD8EFE1A3}" sibTransId="{15229E62-A802-40F5-843E-2E28F074C4F0}"/>
    <dgm:cxn modelId="{D24FF8F1-9F5D-45D3-B999-F7447F2A9008}" type="presOf" srcId="{E03EDF19-A916-47D6-9181-C9B0576C5B20}" destId="{9875B67A-863F-4E73-82B8-C2FFBDA8315F}" srcOrd="0" destOrd="0" presId="urn:microsoft.com/office/officeart/2005/8/layout/hierarchy3"/>
    <dgm:cxn modelId="{0E1C026D-6A0D-4669-BCD8-272EAF266F4F}" type="presOf" srcId="{9CF79E4B-18FB-444F-9058-7FF7DE6B36A1}" destId="{82CDF9ED-C7DA-4583-B693-13BC5A15FA96}" srcOrd="0" destOrd="0" presId="urn:microsoft.com/office/officeart/2005/8/layout/hierarchy3"/>
    <dgm:cxn modelId="{FB46204F-0D7A-4BC7-8AE7-910E4C52C444}" type="presOf" srcId="{9EAE4331-50E4-41EE-BD05-541DABA27F49}" destId="{2EB232C2-6A79-4F16-8CF5-56519FBE8BAE}" srcOrd="0" destOrd="0" presId="urn:microsoft.com/office/officeart/2005/8/layout/hierarchy3"/>
    <dgm:cxn modelId="{33A10C1E-D430-49C5-A962-0684B85EC050}" type="presOf" srcId="{BCB23188-FBFE-4A48-9F98-C2F6502C4AD0}" destId="{AE5C70CD-A901-4CDB-BB47-FA37C56BC05F}" srcOrd="0" destOrd="0" presId="urn:microsoft.com/office/officeart/2005/8/layout/hierarchy3"/>
    <dgm:cxn modelId="{7109C4AC-DC01-4667-BBE7-55CCCB35B411}" type="presOf" srcId="{E680B567-A03A-4AF1-8077-F7C40AE57E12}" destId="{5F60FAEE-69E6-4E80-9EA5-83631B4608D9}" srcOrd="1" destOrd="0" presId="urn:microsoft.com/office/officeart/2005/8/layout/hierarchy3"/>
    <dgm:cxn modelId="{3B5EFA59-FB56-458B-AB56-EE42BE3F8D34}" srcId="{F4D56AB4-410D-4A89-BEEF-D3D144BE9294}" destId="{62C4CF16-1B2F-4336-B847-624FB28B1D51}" srcOrd="7" destOrd="0" parTransId="{F0E566B7-A3C5-433F-8E4B-A9A11FFE08DB}" sibTransId="{4533F11D-5FE0-44A2-9E9F-081A98A8C05F}"/>
    <dgm:cxn modelId="{77F6AFB4-4A37-45E3-A57B-73DE4EDCEAE5}" srcId="{0A7DCA44-5D16-4638-ABD7-9268A1CBBF74}" destId="{2BACF528-0AAB-4610-984B-11E4A606E8E7}" srcOrd="4" destOrd="0" parTransId="{80C7C014-56C9-424A-8F5E-1A72D9AD299D}" sibTransId="{20F6922B-FC1B-4DBB-926C-2E4EDDEFD9B9}"/>
    <dgm:cxn modelId="{FCCE1DCF-1756-4DF6-8E7A-B9A63B69264D}" type="presOf" srcId="{467A62DB-1F07-4ED6-80B5-151791984145}" destId="{1AB271F2-A777-4F9D-870A-6B05F4E90DB5}" srcOrd="0" destOrd="0" presId="urn:microsoft.com/office/officeart/2005/8/layout/hierarchy3"/>
    <dgm:cxn modelId="{A5C8066B-60C8-434C-8653-07610EA952A7}" type="presOf" srcId="{18F56F1C-F2BF-471C-851B-4231C92428F1}" destId="{2AB218D1-5DF5-406D-A6B5-2131AF0D76CA}" srcOrd="0" destOrd="0" presId="urn:microsoft.com/office/officeart/2005/8/layout/hierarchy3"/>
    <dgm:cxn modelId="{D2440C21-05C3-449A-9575-E693A4E70C37}" srcId="{F4D56AB4-410D-4A89-BEEF-D3D144BE9294}" destId="{1EC10F82-A09F-4370-B3AB-1BBDFAC1BFDA}" srcOrd="8" destOrd="0" parTransId="{9F3C189C-C26D-49A1-A8DC-80665BBE8ABD}" sibTransId="{09DB2585-C6A3-4C82-A1D3-EA1B1289A961}"/>
    <dgm:cxn modelId="{B66D22F3-D0DD-4F0C-B2FB-5DB835458A90}" type="presOf" srcId="{8AA8D056-DD88-42F1-9FB8-43D1DFAAF98E}" destId="{73EB3317-4662-4FC6-A43E-8FD275C3FEA2}" srcOrd="0" destOrd="0" presId="urn:microsoft.com/office/officeart/2005/8/layout/hierarchy3"/>
    <dgm:cxn modelId="{D87EDBBF-24FD-48D0-A3E9-62F16C8E3717}" type="presOf" srcId="{E8E2209D-DDD1-4CC0-A46A-2439456B9E50}" destId="{0B1FAFBE-DB04-4420-A9C7-6223B0E33D56}" srcOrd="0" destOrd="0" presId="urn:microsoft.com/office/officeart/2005/8/layout/hierarchy3"/>
    <dgm:cxn modelId="{AE637954-59B4-4801-B5A3-EBC063A7C1B0}" type="presOf" srcId="{772917C7-BB6C-498F-8076-D3FF902DA3FA}" destId="{BB36492D-4E00-4133-80EC-BBC99B8747CF}" srcOrd="0" destOrd="0" presId="urn:microsoft.com/office/officeart/2005/8/layout/hierarchy3"/>
    <dgm:cxn modelId="{06CF08D1-39FD-4887-9B9E-8C73DC56310D}" srcId="{0A7DCA44-5D16-4638-ABD7-9268A1CBBF74}" destId="{64D934B6-3DC4-44B7-8AAB-2F87152ADF44}" srcOrd="2" destOrd="0" parTransId="{BA5E16FD-3D32-4240-BD3D-09C9E7E17B9B}" sibTransId="{574915BF-7BC2-46BD-B28A-025E9911E54A}"/>
    <dgm:cxn modelId="{86355F40-BC81-4C77-8D7E-C0FC489B7302}" srcId="{F4D56AB4-410D-4A89-BEEF-D3D144BE9294}" destId="{D1D62DF7-5961-433B-9BC8-7E4E99621B75}" srcOrd="9" destOrd="0" parTransId="{C5123A04-93CE-414E-9781-60F67EC6FA32}" sibTransId="{0E705C16-27F5-44A9-869E-85F48E6B943F}"/>
    <dgm:cxn modelId="{9A1BAEBE-65DF-45CD-86F3-0A7DCDE9CAFD}" type="presOf" srcId="{0260A19D-645C-41A5-902A-F85051ED9452}" destId="{464C5987-DE08-4A53-BB40-4D2F80053F79}" srcOrd="0" destOrd="0" presId="urn:microsoft.com/office/officeart/2005/8/layout/hierarchy3"/>
    <dgm:cxn modelId="{17B9E4D7-4940-496A-BBD1-6C6CCDB81D02}" type="presOf" srcId="{B7FB362A-AF68-4774-84D0-DA0024D7B6CC}" destId="{1DCB6BD0-98DE-4533-9F13-2A6DA779ECB2}" srcOrd="0" destOrd="0" presId="urn:microsoft.com/office/officeart/2005/8/layout/hierarchy3"/>
    <dgm:cxn modelId="{4D4141E2-0CA3-40DD-BC2E-0207242C0D7D}" srcId="{F7365B96-77DC-4E04-862B-B94AFAFE3E66}" destId="{F963E602-53E8-40D2-9333-92CAEE0DBC16}" srcOrd="7" destOrd="0" parTransId="{18F56F1C-F2BF-471C-851B-4231C92428F1}" sibTransId="{C7324C23-3D5F-4986-9AFC-A3D4B5EBAC6B}"/>
    <dgm:cxn modelId="{A0C6F462-1BFD-43D5-BD84-4BD913B0CD2F}" srcId="{B7FB362A-AF68-4774-84D0-DA0024D7B6CC}" destId="{E680B567-A03A-4AF1-8077-F7C40AE57E12}" srcOrd="5" destOrd="0" parTransId="{EEE2F661-BDA9-40B4-BB3A-59273E858D8B}" sibTransId="{E6256688-B5ED-4B73-B5E7-7348BADCB66A}"/>
    <dgm:cxn modelId="{E192CEB7-99F8-4D9A-BB60-8B8FD66FBF99}" type="presOf" srcId="{3A609973-61B6-4372-9C9B-9B8C995900D9}" destId="{77CA611E-A724-46E6-A205-8A95F1EF6B67}" srcOrd="0" destOrd="0" presId="urn:microsoft.com/office/officeart/2005/8/layout/hierarchy3"/>
    <dgm:cxn modelId="{1A5E358F-C5E9-4084-AF41-92306D6BB611}" srcId="{F4D56AB4-410D-4A89-BEEF-D3D144BE9294}" destId="{5A1BEB33-C8E6-4D9E-B027-DA928D5EDDCD}" srcOrd="3" destOrd="0" parTransId="{9CF79E4B-18FB-444F-9058-7FF7DE6B36A1}" sibTransId="{5BD41754-2069-4045-8EDB-74772E6D98E5}"/>
    <dgm:cxn modelId="{1150A90A-BD8E-4E37-8128-3CC782AE13C2}" type="presOf" srcId="{D1D62DF7-5961-433B-9BC8-7E4E99621B75}" destId="{B74F6E25-FEE6-4851-86A6-AE5E5F438AE1}" srcOrd="0" destOrd="0" presId="urn:microsoft.com/office/officeart/2005/8/layout/hierarchy3"/>
    <dgm:cxn modelId="{BF929461-90D1-4122-9F70-2D8BF4ED6B1E}" srcId="{0A7DCA44-5D16-4638-ABD7-9268A1CBBF74}" destId="{1C4B3915-46AF-44D7-ADA4-959ED2066051}" srcOrd="5" destOrd="0" parTransId="{FFC9311C-2CF0-469A-A889-2C3D9E85A072}" sibTransId="{343AFFC1-4B15-4979-9A2C-23ECB224FCDF}"/>
    <dgm:cxn modelId="{C9E764EC-3B0E-4946-B3E4-EF2D5FFD00F9}" srcId="{F7365B96-77DC-4E04-862B-B94AFAFE3E66}" destId="{5ED29587-823D-4D5F-A286-3D903CE7F216}" srcOrd="2" destOrd="0" parTransId="{BCFBE487-A437-47EF-A8BB-F32163101A13}" sibTransId="{C595A31C-DF0E-475D-BDEB-5C4055C63767}"/>
    <dgm:cxn modelId="{7E617E40-B58B-457E-A754-0CDFC5E9D32B}" type="presOf" srcId="{4E764CD0-694E-414F-814F-5D0273122E30}" destId="{94D3CAFF-DF9B-4CCB-AFBC-5334C669194F}" srcOrd="0" destOrd="0" presId="urn:microsoft.com/office/officeart/2005/8/layout/hierarchy3"/>
    <dgm:cxn modelId="{F2D5591C-E9C8-4EBC-9FF4-50C73F68864C}" type="presOf" srcId="{F674AE3C-7ABC-4F5B-A71D-C33431AA2BB6}" destId="{C824E850-6ECA-4537-8870-A97B79FFDD60}" srcOrd="0" destOrd="0" presId="urn:microsoft.com/office/officeart/2005/8/layout/hierarchy3"/>
    <dgm:cxn modelId="{5E44AD6D-C990-4CB7-AD04-56C6129ECE2F}" type="presOf" srcId="{A2F28203-C0F8-4147-861E-641D64B24C92}" destId="{7172F692-73F9-4536-8A62-DB387D7F69DB}" srcOrd="0" destOrd="0" presId="urn:microsoft.com/office/officeart/2005/8/layout/hierarchy3"/>
    <dgm:cxn modelId="{B5344169-F19C-4E3D-9B45-866F80D61540}" srcId="{EA01C8EF-F7F6-49E2-8F09-F3417FE77616}" destId="{E03EDF19-A916-47D6-9181-C9B0576C5B20}" srcOrd="1" destOrd="0" parTransId="{07D368B5-2FAE-4BCD-A550-3FF48ECA3D30}" sibTransId="{08412EF9-36B3-424E-80C5-8071AA4F1867}"/>
    <dgm:cxn modelId="{22EED8B4-6488-435D-A04F-90E4D3E1EAE4}" type="presOf" srcId="{43EBEE55-DEDC-4766-93FC-04EBABDCD53E}" destId="{5D83A9FE-3608-4A55-8FEA-9E0DAC6B735D}" srcOrd="0" destOrd="0" presId="urn:microsoft.com/office/officeart/2005/8/layout/hierarchy3"/>
    <dgm:cxn modelId="{72523900-1687-4704-AE8D-00E37CF77D05}" srcId="{0A7DCA44-5D16-4638-ABD7-9268A1CBBF74}" destId="{D3280089-B87F-4F80-9109-BB104BFAE70A}" srcOrd="0" destOrd="0" parTransId="{74EBF8C2-761B-4B26-AEC0-1191FCDB6B24}" sibTransId="{6C4F7612-9862-451E-9F30-9475B25B9829}"/>
    <dgm:cxn modelId="{EF522167-B85E-4EC8-8935-F899A014444F}" srcId="{D0091077-B88E-4471-A8A6-14E9AD9D4082}" destId="{1EF319AD-B466-4C73-9223-15587A6AE66D}" srcOrd="3" destOrd="0" parTransId="{574248EC-602C-42F1-A01B-FA64CBA7DAD8}" sibTransId="{358C5F9C-759A-459B-A2A7-A7E60929AE5F}"/>
    <dgm:cxn modelId="{4A80E863-A042-45AF-953C-6B7A16439EC4}" type="presOf" srcId="{62C4CF16-1B2F-4336-B847-624FB28B1D51}" destId="{994FAED3-643D-4F6E-B571-721A505049F7}" srcOrd="0" destOrd="0" presId="urn:microsoft.com/office/officeart/2005/8/layout/hierarchy3"/>
    <dgm:cxn modelId="{89786124-AC99-44F2-8D12-631900C50670}" srcId="{E680B567-A03A-4AF1-8077-F7C40AE57E12}" destId="{B103E551-8B7B-487F-AD9B-4957A7BE5CAE}" srcOrd="3" destOrd="0" parTransId="{06C84B6B-AAF9-4DAF-AB8D-741C32074E7C}" sibTransId="{7657199F-FF8B-4093-9516-F9E06D39D4A4}"/>
    <dgm:cxn modelId="{30729105-57FC-4A94-8EBA-C4C9E9EE95E5}" type="presOf" srcId="{EA01C8EF-F7F6-49E2-8F09-F3417FE77616}" destId="{1AB17C0C-CC46-41E4-B800-27673C2FEDAB}" srcOrd="1" destOrd="0" presId="urn:microsoft.com/office/officeart/2005/8/layout/hierarchy3"/>
    <dgm:cxn modelId="{18EA7C62-87F6-420A-A58F-830318428990}" srcId="{B7FB362A-AF68-4774-84D0-DA0024D7B6CC}" destId="{F7365B96-77DC-4E04-862B-B94AFAFE3E66}" srcOrd="2" destOrd="0" parTransId="{F717291A-5268-4CFB-84B6-FCD2920EC94A}" sibTransId="{18930FD5-CA93-4097-B14D-E19D361F101C}"/>
    <dgm:cxn modelId="{F5858CB4-9758-4EAE-8FC3-790271D76A50}" type="presOf" srcId="{107DA157-1B77-45A6-A7CE-FC2A3CDE91B4}" destId="{FDD9EF83-970F-40AA-9C2E-269779F9FEB4}" srcOrd="0" destOrd="0" presId="urn:microsoft.com/office/officeart/2005/8/layout/hierarchy3"/>
    <dgm:cxn modelId="{6D4AE5C2-C0BE-46BB-B5D1-751DA73EA697}" srcId="{F7365B96-77DC-4E04-862B-B94AFAFE3E66}" destId="{C70C5961-4D49-4ABE-B2F9-F1D91AA704C4}" srcOrd="5" destOrd="0" parTransId="{F0E3AA77-0C71-454C-8523-110FA1AB4B93}" sibTransId="{41DD9504-C042-46E6-98A9-D35CA3798C57}"/>
    <dgm:cxn modelId="{9568331A-E6AA-4EC6-86A3-69B7DE0CF59D}" type="presOf" srcId="{1C4B3915-46AF-44D7-ADA4-959ED2066051}" destId="{17ABB57D-B984-4EC2-A3FB-EA2A4BA58F30}" srcOrd="0" destOrd="0" presId="urn:microsoft.com/office/officeart/2005/8/layout/hierarchy3"/>
    <dgm:cxn modelId="{CD6198BE-5734-4FF0-BD84-94A31F3CD518}" type="presOf" srcId="{D44983C9-D498-4CD9-9AD0-CAE240C26C2D}" destId="{64875BE6-80E3-434F-AE45-32DFBEE6EE46}" srcOrd="0" destOrd="0" presId="urn:microsoft.com/office/officeart/2005/8/layout/hierarchy3"/>
    <dgm:cxn modelId="{4EDA5080-71B7-4C59-8208-3588E0B0B70A}" type="presOf" srcId="{618E2B55-DD80-4A4C-848B-43FDAD701CA6}" destId="{4FBA7C2A-89EF-47D0-B9F1-265E5697BD48}" srcOrd="0" destOrd="0" presId="urn:microsoft.com/office/officeart/2005/8/layout/hierarchy3"/>
    <dgm:cxn modelId="{8A9E11BA-2726-41D0-8C9B-9C65C1B285E4}" type="presOf" srcId="{08F8F32E-25B5-446C-9CCC-7E0CD58AE73F}" destId="{DD63D523-E9AE-48FC-ABB3-6212728A4BA4}" srcOrd="0" destOrd="0" presId="urn:microsoft.com/office/officeart/2005/8/layout/hierarchy3"/>
    <dgm:cxn modelId="{5FE11553-EA12-4883-AE13-5003368BE616}" srcId="{B7FB362A-AF68-4774-84D0-DA0024D7B6CC}" destId="{EA01C8EF-F7F6-49E2-8F09-F3417FE77616}" srcOrd="3" destOrd="0" parTransId="{C46701ED-D11D-4524-A427-F8BFE3AD07AF}" sibTransId="{8616A150-8699-407F-A321-5F8DE3DC9C6B}"/>
    <dgm:cxn modelId="{725615F2-F1F6-4D38-B1F8-31D8E75AE638}" type="presOf" srcId="{64D934B6-3DC4-44B7-8AAB-2F87152ADF44}" destId="{64043F08-2689-4F61-9FC1-B7B3D4864E1A}" srcOrd="0" destOrd="0" presId="urn:microsoft.com/office/officeart/2005/8/layout/hierarchy3"/>
    <dgm:cxn modelId="{F5B61717-1D4A-40DD-911E-1C36D5115207}" type="presOf" srcId="{E680B567-A03A-4AF1-8077-F7C40AE57E12}" destId="{E57ABCAA-7F94-4C32-9714-5A6FC140EC35}" srcOrd="0" destOrd="0" presId="urn:microsoft.com/office/officeart/2005/8/layout/hierarchy3"/>
    <dgm:cxn modelId="{29035B44-78CC-4032-BB28-5DE044F47501}" srcId="{B7FB362A-AF68-4774-84D0-DA0024D7B6CC}" destId="{F4D56AB4-410D-4A89-BEEF-D3D144BE9294}" srcOrd="0" destOrd="0" parTransId="{EBB60A1D-C052-44C3-8BAA-B00B90F264F5}" sibTransId="{21DB173E-4CEB-4683-994A-668AD1372520}"/>
    <dgm:cxn modelId="{1D9995DF-9FEF-49DD-827B-0E7F3B5FCA8E}" srcId="{F4D56AB4-410D-4A89-BEEF-D3D144BE9294}" destId="{EC79028A-6038-4813-B4BF-D9060AED8368}" srcOrd="0" destOrd="0" parTransId="{BCB23188-FBFE-4A48-9F98-C2F6502C4AD0}" sibTransId="{F2696C2A-FC59-4A91-ADC0-660585A0F9FD}"/>
    <dgm:cxn modelId="{939F7630-DCF4-46DA-BFB8-FBEEA6B31945}" type="presOf" srcId="{BCFBE487-A437-47EF-A8BB-F32163101A13}" destId="{C442B2DD-653C-4F0E-B3CD-1DBEC4ACEC00}" srcOrd="0" destOrd="0" presId="urn:microsoft.com/office/officeart/2005/8/layout/hierarchy3"/>
    <dgm:cxn modelId="{58FE80A4-48DF-48FB-8F1A-C6779190BE58}" srcId="{E680B567-A03A-4AF1-8077-F7C40AE57E12}" destId="{2DD7363D-6757-41DB-A579-5CAB1F84C202}" srcOrd="4" destOrd="0" parTransId="{7CA80939-1DBF-4BC9-ADC2-6D0BAD63EC73}" sibTransId="{3CA7CE34-2399-4EFA-B6CE-CFB176640E36}"/>
    <dgm:cxn modelId="{FEB0A3BD-0273-4763-9D7F-6167F25C9310}" srcId="{E680B567-A03A-4AF1-8077-F7C40AE57E12}" destId="{9174D5EB-70F7-4CF3-ADC1-D0FEA771231D}" srcOrd="0" destOrd="0" parTransId="{987645C9-AFA9-4848-9D61-F7B4AEAAEC71}" sibTransId="{70A6EF23-7738-4CF0-8AE6-305F6B7AC6D9}"/>
    <dgm:cxn modelId="{EDA0E800-699F-4254-9A5A-CE94C6278228}" type="presOf" srcId="{707A8A0E-9E5E-48F4-B1DA-33E2BAA8793B}" destId="{61BA97F3-2DE5-49F3-832C-A2E44F1F6F78}" srcOrd="0" destOrd="0" presId="urn:microsoft.com/office/officeart/2005/8/layout/hierarchy3"/>
    <dgm:cxn modelId="{D2C5DAB6-E05C-42D5-AB6E-58501C67D764}" type="presOf" srcId="{C5123A04-93CE-414E-9781-60F67EC6FA32}" destId="{83AF15B3-B2AC-4D5A-A1FE-0568183D9129}" srcOrd="0" destOrd="0" presId="urn:microsoft.com/office/officeart/2005/8/layout/hierarchy3"/>
    <dgm:cxn modelId="{D5F35003-E37C-4B83-9FEC-208C8D41403F}" type="presOf" srcId="{7E00DC25-DF18-4EB0-B3B0-BA76511EE066}" destId="{271BC944-755A-4CEE-9367-7CD5E8AB055E}" srcOrd="0" destOrd="0" presId="urn:microsoft.com/office/officeart/2005/8/layout/hierarchy3"/>
    <dgm:cxn modelId="{6821D7F0-E266-4F49-86C3-7BB37E33B0D4}" srcId="{F7365B96-77DC-4E04-862B-B94AFAFE3E66}" destId="{2AD37EA2-A204-4224-BEB1-30F35BB21262}" srcOrd="0" destOrd="0" parTransId="{9EAE4331-50E4-41EE-BD05-541DABA27F49}" sibTransId="{8D29B5A3-C2FE-4308-8265-13B969086BE1}"/>
    <dgm:cxn modelId="{5BF97BB1-0396-4665-B257-55812A5BEB72}" type="presOf" srcId="{BCD71D50-8DFF-4B8F-BECC-8659B813832C}" destId="{F9C2FC2C-0F24-44BC-8588-84BE95F86C20}" srcOrd="0" destOrd="0" presId="urn:microsoft.com/office/officeart/2005/8/layout/hierarchy3"/>
    <dgm:cxn modelId="{D4A1FC01-45DA-4761-8629-755498D8CB19}" type="presOf" srcId="{D0091077-B88E-4471-A8A6-14E9AD9D4082}" destId="{733F41AF-B80A-47A7-BF77-B2CAD3F5B4FD}" srcOrd="1" destOrd="0" presId="urn:microsoft.com/office/officeart/2005/8/layout/hierarchy3"/>
    <dgm:cxn modelId="{120EB38D-2EED-45B2-8BA1-2BFB670FABD3}" srcId="{F7365B96-77DC-4E04-862B-B94AFAFE3E66}" destId="{B49FAF31-FA14-4B85-AB29-C9DB5AE16A31}" srcOrd="3" destOrd="0" parTransId="{3FAB7B66-CDD2-4903-8D50-CDB3FD07C20A}" sibTransId="{01FB9057-9E7B-4351-B127-D3875DF52B24}"/>
    <dgm:cxn modelId="{D2105FFA-217F-4597-BE6B-1F0688760F83}" type="presOf" srcId="{1EC10F82-A09F-4370-B3AB-1BBDFAC1BFDA}" destId="{2FD9DEBE-0025-4A5C-BFCD-AA58157A052C}" srcOrd="0" destOrd="0" presId="urn:microsoft.com/office/officeart/2005/8/layout/hierarchy3"/>
    <dgm:cxn modelId="{EA623B9C-8000-444F-8B7D-ED02214EBD7C}" type="presOf" srcId="{4FB52D37-0CBB-4BC2-B112-3A5090434BEB}" destId="{AAE7F51D-D10E-4097-A7A7-5A1148811AF3}" srcOrd="0" destOrd="0" presId="urn:microsoft.com/office/officeart/2005/8/layout/hierarchy3"/>
    <dgm:cxn modelId="{87585E69-0426-4A9F-BA7A-67E9FE536FB1}" type="presOf" srcId="{9F3C189C-C26D-49A1-A8DC-80665BBE8ABD}" destId="{9F86AFF7-1582-4142-AFF5-6CA89106D459}" srcOrd="0" destOrd="0" presId="urn:microsoft.com/office/officeart/2005/8/layout/hierarchy3"/>
    <dgm:cxn modelId="{C269A4DB-D4A9-451D-8408-75CD8B9EC44E}" type="presOf" srcId="{07D368B5-2FAE-4BCD-A550-3FF48ECA3D30}" destId="{97088CD1-A31A-45F2-AEC7-777A0733DC3D}" srcOrd="0" destOrd="0" presId="urn:microsoft.com/office/officeart/2005/8/layout/hierarchy3"/>
    <dgm:cxn modelId="{1BCAB4EC-64F7-46EF-996A-09EA3E14F5E1}" type="presOf" srcId="{6EAC1D67-E928-4703-AEB0-546D35917200}" destId="{93F0A255-25DB-4540-A160-9A4D7B81C77B}" srcOrd="0" destOrd="0" presId="urn:microsoft.com/office/officeart/2005/8/layout/hierarchy3"/>
    <dgm:cxn modelId="{3F5B4714-5CF7-435B-94CA-4E2642CCB408}" type="presOf" srcId="{B1567B6A-953A-4FD3-AB10-B6923BF39FB5}" destId="{560C40FE-7862-418E-A6B9-4035545A1B3F}" srcOrd="0" destOrd="0" presId="urn:microsoft.com/office/officeart/2005/8/layout/hierarchy3"/>
    <dgm:cxn modelId="{91A05C36-5CC9-4925-9275-239F33224F75}" type="presOf" srcId="{C5100257-11AF-426B-BE7B-3BDB3A5E0F04}" destId="{360A426C-5310-48BF-A87F-28D2B8894E64}" srcOrd="0" destOrd="0" presId="urn:microsoft.com/office/officeart/2005/8/layout/hierarchy3"/>
    <dgm:cxn modelId="{C5D3AD89-2CB2-41A4-A06B-9E8FDEAC6C00}" type="presOf" srcId="{2AD37EA2-A204-4224-BEB1-30F35BB21262}" destId="{7C589616-9641-4485-8A73-38DBECBB035C}" srcOrd="0" destOrd="0" presId="urn:microsoft.com/office/officeart/2005/8/layout/hierarchy3"/>
    <dgm:cxn modelId="{911679DF-5553-4C25-8A0C-31F0BAB626F3}" srcId="{E680B567-A03A-4AF1-8077-F7C40AE57E12}" destId="{9E3B8BF7-DF46-43F3-8BAD-5B7DE5DE2C40}" srcOrd="2" destOrd="0" parTransId="{7E00DC25-DF18-4EB0-B3B0-BA76511EE066}" sibTransId="{769A81CF-11CE-4098-BA18-891034E886E1}"/>
    <dgm:cxn modelId="{BE4B63C1-162C-42CF-A6CC-AACE04ECF8CF}" type="presOf" srcId="{60C1FA72-3740-4745-9478-45202F1E3A64}" destId="{B5D492A6-2D82-47A9-9CA4-7B17360E7B4B}" srcOrd="0" destOrd="0" presId="urn:microsoft.com/office/officeart/2005/8/layout/hierarchy3"/>
    <dgm:cxn modelId="{AB530E53-AA17-4D7C-9AC8-0835F54C55AA}" type="presOf" srcId="{42CD05A5-3E07-4BA4-8456-97E20561E9D6}" destId="{AD872408-8B2F-4FA8-AE17-4B4EA3833948}" srcOrd="0" destOrd="0" presId="urn:microsoft.com/office/officeart/2005/8/layout/hierarchy3"/>
    <dgm:cxn modelId="{B7077413-E851-4A35-9E68-ABF906E5B09A}" type="presOf" srcId="{F4D56AB4-410D-4A89-BEEF-D3D144BE9294}" destId="{1EF1926A-5A61-47C4-92FF-07679FC6ED69}" srcOrd="0" destOrd="0" presId="urn:microsoft.com/office/officeart/2005/8/layout/hierarchy3"/>
    <dgm:cxn modelId="{4835666B-A30E-4ECE-B4C5-0CCE736DD948}" type="presOf" srcId="{F963E602-53E8-40D2-9333-92CAEE0DBC16}" destId="{F8AEBD24-C99E-4C4C-AD29-CFFB5F049372}" srcOrd="0" destOrd="0" presId="urn:microsoft.com/office/officeart/2005/8/layout/hierarchy3"/>
    <dgm:cxn modelId="{00420DC2-5C20-46CC-931E-3D5E0311EAFA}" srcId="{F4D56AB4-410D-4A89-BEEF-D3D144BE9294}" destId="{772917C7-BB6C-498F-8076-D3FF902DA3FA}" srcOrd="4" destOrd="0" parTransId="{B1567B6A-953A-4FD3-AB10-B6923BF39FB5}" sibTransId="{62475447-84AE-4E57-86A4-3D79C71E22C4}"/>
    <dgm:cxn modelId="{ADE9803E-0281-47B3-B8F5-2EE7BB32D794}" type="presOf" srcId="{B49FAF31-FA14-4B85-AB29-C9DB5AE16A31}" destId="{7B40DE40-1D1C-4CA9-AAD2-DFEFD6C2654E}" srcOrd="0" destOrd="0" presId="urn:microsoft.com/office/officeart/2005/8/layout/hierarchy3"/>
    <dgm:cxn modelId="{49B614A5-6DAC-421E-907B-B3FCD8B28329}" srcId="{F4D56AB4-410D-4A89-BEEF-D3D144BE9294}" destId="{FAEE7CB1-6D40-4818-BEDF-97B1B7F8A05D}" srcOrd="2" destOrd="0" parTransId="{0260A19D-645C-41A5-902A-F85051ED9452}" sibTransId="{76EB334D-BBEA-46C7-ACD6-88EB1F13A73C}"/>
    <dgm:cxn modelId="{1D8BAE3D-5931-4A1F-A4EA-A9A9BAA3EAA7}" type="presOf" srcId="{987645C9-AFA9-4848-9D61-F7B4AEAAEC71}" destId="{4AA86A07-5F81-4071-A996-BFFB1C23A738}" srcOrd="0" destOrd="0" presId="urn:microsoft.com/office/officeart/2005/8/layout/hierarchy3"/>
    <dgm:cxn modelId="{57C148DD-0AED-439A-A48F-0DF9C72DDFFE}" type="presOf" srcId="{C70C5961-4D49-4ABE-B2F9-F1D91AA704C4}" destId="{26831D36-BD74-4EFA-8665-592329075D92}" srcOrd="0" destOrd="0" presId="urn:microsoft.com/office/officeart/2005/8/layout/hierarchy3"/>
    <dgm:cxn modelId="{60D05A86-C04F-4F30-9C3F-1F79C0D34633}" type="presParOf" srcId="{1DCB6BD0-98DE-4533-9F13-2A6DA779ECB2}" destId="{2C3B9C67-9CA2-47C8-81DB-C89FA8A51A55}" srcOrd="0" destOrd="0" presId="urn:microsoft.com/office/officeart/2005/8/layout/hierarchy3"/>
    <dgm:cxn modelId="{2424794F-BD73-4EBF-86D1-33DA873AFC4C}" type="presParOf" srcId="{2C3B9C67-9CA2-47C8-81DB-C89FA8A51A55}" destId="{8794E4A7-7FFB-4A29-A98B-27ABC72A0590}" srcOrd="0" destOrd="0" presId="urn:microsoft.com/office/officeart/2005/8/layout/hierarchy3"/>
    <dgm:cxn modelId="{25E08DE9-9CB5-4AFA-BE04-4645E6F926AB}" type="presParOf" srcId="{8794E4A7-7FFB-4A29-A98B-27ABC72A0590}" destId="{1EF1926A-5A61-47C4-92FF-07679FC6ED69}" srcOrd="0" destOrd="0" presId="urn:microsoft.com/office/officeart/2005/8/layout/hierarchy3"/>
    <dgm:cxn modelId="{9EFAC6A7-6BCE-4DA3-902C-32FD0F461AE2}" type="presParOf" srcId="{8794E4A7-7FFB-4A29-A98B-27ABC72A0590}" destId="{493D648F-1400-40DF-85CA-75B331FDF3FA}" srcOrd="1" destOrd="0" presId="urn:microsoft.com/office/officeart/2005/8/layout/hierarchy3"/>
    <dgm:cxn modelId="{E27E3880-997B-455A-A7C5-A150524A7369}" type="presParOf" srcId="{2C3B9C67-9CA2-47C8-81DB-C89FA8A51A55}" destId="{E1AAE048-B7F1-4461-AD7C-4D283CEC31DB}" srcOrd="1" destOrd="0" presId="urn:microsoft.com/office/officeart/2005/8/layout/hierarchy3"/>
    <dgm:cxn modelId="{423E8300-1BB8-4CCF-8F5E-60F17D0A05EA}" type="presParOf" srcId="{E1AAE048-B7F1-4461-AD7C-4D283CEC31DB}" destId="{AE5C70CD-A901-4CDB-BB47-FA37C56BC05F}" srcOrd="0" destOrd="0" presId="urn:microsoft.com/office/officeart/2005/8/layout/hierarchy3"/>
    <dgm:cxn modelId="{638C0973-3F55-4849-BAE8-5084CE33A5AC}" type="presParOf" srcId="{E1AAE048-B7F1-4461-AD7C-4D283CEC31DB}" destId="{96C0A311-9347-4116-B5FA-7E93E8F2AFAC}" srcOrd="1" destOrd="0" presId="urn:microsoft.com/office/officeart/2005/8/layout/hierarchy3"/>
    <dgm:cxn modelId="{26B03036-8A73-4C26-BB1A-AABD55FB813F}" type="presParOf" srcId="{E1AAE048-B7F1-4461-AD7C-4D283CEC31DB}" destId="{7251449E-DBBB-4B8D-961B-2D09C00024A6}" srcOrd="2" destOrd="0" presId="urn:microsoft.com/office/officeart/2005/8/layout/hierarchy3"/>
    <dgm:cxn modelId="{E67087CE-B81F-49E2-8EE5-F6242DB38073}" type="presParOf" srcId="{E1AAE048-B7F1-4461-AD7C-4D283CEC31DB}" destId="{360A426C-5310-48BF-A87F-28D2B8894E64}" srcOrd="3" destOrd="0" presId="urn:microsoft.com/office/officeart/2005/8/layout/hierarchy3"/>
    <dgm:cxn modelId="{64BF5519-B71D-4B14-96AE-A7DC57C2B4A7}" type="presParOf" srcId="{E1AAE048-B7F1-4461-AD7C-4D283CEC31DB}" destId="{464C5987-DE08-4A53-BB40-4D2F80053F79}" srcOrd="4" destOrd="0" presId="urn:microsoft.com/office/officeart/2005/8/layout/hierarchy3"/>
    <dgm:cxn modelId="{5F9FECCC-B4A8-4F97-AF70-71E4E6BF4A40}" type="presParOf" srcId="{E1AAE048-B7F1-4461-AD7C-4D283CEC31DB}" destId="{6B9D4A85-7D74-487F-B59D-F358D482CDB3}" srcOrd="5" destOrd="0" presId="urn:microsoft.com/office/officeart/2005/8/layout/hierarchy3"/>
    <dgm:cxn modelId="{3E6491E4-201F-4399-87B6-8F9F6147DBB8}" type="presParOf" srcId="{E1AAE048-B7F1-4461-AD7C-4D283CEC31DB}" destId="{82CDF9ED-C7DA-4583-B693-13BC5A15FA96}" srcOrd="6" destOrd="0" presId="urn:microsoft.com/office/officeart/2005/8/layout/hierarchy3"/>
    <dgm:cxn modelId="{74FA765B-8E12-4254-9B4B-412C2599ADC1}" type="presParOf" srcId="{E1AAE048-B7F1-4461-AD7C-4D283CEC31DB}" destId="{9FB2A87B-50B7-4E14-B8C8-5555FFD78164}" srcOrd="7" destOrd="0" presId="urn:microsoft.com/office/officeart/2005/8/layout/hierarchy3"/>
    <dgm:cxn modelId="{823EE321-6EF4-4D39-8018-8AD21CD0BE20}" type="presParOf" srcId="{E1AAE048-B7F1-4461-AD7C-4D283CEC31DB}" destId="{560C40FE-7862-418E-A6B9-4035545A1B3F}" srcOrd="8" destOrd="0" presId="urn:microsoft.com/office/officeart/2005/8/layout/hierarchy3"/>
    <dgm:cxn modelId="{FC4B4FB0-CCF9-4205-B122-A64277BD7953}" type="presParOf" srcId="{E1AAE048-B7F1-4461-AD7C-4D283CEC31DB}" destId="{BB36492D-4E00-4133-80EC-BBC99B8747CF}" srcOrd="9" destOrd="0" presId="urn:microsoft.com/office/officeart/2005/8/layout/hierarchy3"/>
    <dgm:cxn modelId="{B14B6796-38CB-48F6-84CD-2D0C0C6621B2}" type="presParOf" srcId="{E1AAE048-B7F1-4461-AD7C-4D283CEC31DB}" destId="{64875BE6-80E3-434F-AE45-32DFBEE6EE46}" srcOrd="10" destOrd="0" presId="urn:microsoft.com/office/officeart/2005/8/layout/hierarchy3"/>
    <dgm:cxn modelId="{AA4B13D8-5F45-4B29-9990-DAA04306133E}" type="presParOf" srcId="{E1AAE048-B7F1-4461-AD7C-4D283CEC31DB}" destId="{04A52FC3-5655-4E69-AB6C-ED8AB4776C47}" srcOrd="11" destOrd="0" presId="urn:microsoft.com/office/officeart/2005/8/layout/hierarchy3"/>
    <dgm:cxn modelId="{47B0213F-EAC8-4753-BAF8-17E020B5995B}" type="presParOf" srcId="{E1AAE048-B7F1-4461-AD7C-4D283CEC31DB}" destId="{68BF68FE-484D-4E5A-9243-38A408283D55}" srcOrd="12" destOrd="0" presId="urn:microsoft.com/office/officeart/2005/8/layout/hierarchy3"/>
    <dgm:cxn modelId="{47DDE512-34E0-4532-A3AA-D410CF1C62BE}" type="presParOf" srcId="{E1AAE048-B7F1-4461-AD7C-4D283CEC31DB}" destId="{7DF85DDB-FF08-44A1-A60C-EEC370B05FB6}" srcOrd="13" destOrd="0" presId="urn:microsoft.com/office/officeart/2005/8/layout/hierarchy3"/>
    <dgm:cxn modelId="{1CF9E5AA-1279-4B8C-9F8F-AC9C59641148}" type="presParOf" srcId="{E1AAE048-B7F1-4461-AD7C-4D283CEC31DB}" destId="{0FF619DE-8842-4D86-A5FF-4F24986EDA46}" srcOrd="14" destOrd="0" presId="urn:microsoft.com/office/officeart/2005/8/layout/hierarchy3"/>
    <dgm:cxn modelId="{BE55D229-83D7-43C4-B5EB-0A20DCD5BB4C}" type="presParOf" srcId="{E1AAE048-B7F1-4461-AD7C-4D283CEC31DB}" destId="{994FAED3-643D-4F6E-B571-721A505049F7}" srcOrd="15" destOrd="0" presId="urn:microsoft.com/office/officeart/2005/8/layout/hierarchy3"/>
    <dgm:cxn modelId="{718F9596-9A9A-4A6B-948C-A41E79E307E1}" type="presParOf" srcId="{E1AAE048-B7F1-4461-AD7C-4D283CEC31DB}" destId="{9F86AFF7-1582-4142-AFF5-6CA89106D459}" srcOrd="16" destOrd="0" presId="urn:microsoft.com/office/officeart/2005/8/layout/hierarchy3"/>
    <dgm:cxn modelId="{04201256-0BD5-4F2B-BFC8-73134936CDA1}" type="presParOf" srcId="{E1AAE048-B7F1-4461-AD7C-4D283CEC31DB}" destId="{2FD9DEBE-0025-4A5C-BFCD-AA58157A052C}" srcOrd="17" destOrd="0" presId="urn:microsoft.com/office/officeart/2005/8/layout/hierarchy3"/>
    <dgm:cxn modelId="{224C676E-023B-46DE-A6AA-65AB97A9CB48}" type="presParOf" srcId="{E1AAE048-B7F1-4461-AD7C-4D283CEC31DB}" destId="{83AF15B3-B2AC-4D5A-A1FE-0568183D9129}" srcOrd="18" destOrd="0" presId="urn:microsoft.com/office/officeart/2005/8/layout/hierarchy3"/>
    <dgm:cxn modelId="{336B923A-3CCB-41CE-AF3C-66ECA1130C18}" type="presParOf" srcId="{E1AAE048-B7F1-4461-AD7C-4D283CEC31DB}" destId="{B74F6E25-FEE6-4851-86A6-AE5E5F438AE1}" srcOrd="19" destOrd="0" presId="urn:microsoft.com/office/officeart/2005/8/layout/hierarchy3"/>
    <dgm:cxn modelId="{4D258F80-E3FD-4581-AC4B-6F3014885F18}" type="presParOf" srcId="{1DCB6BD0-98DE-4533-9F13-2A6DA779ECB2}" destId="{D7F045B9-6D5F-47B8-AF21-1FF97935623B}" srcOrd="1" destOrd="0" presId="urn:microsoft.com/office/officeart/2005/8/layout/hierarchy3"/>
    <dgm:cxn modelId="{B1DBEE55-CD89-45D6-AEB0-5265EDF9FB98}" type="presParOf" srcId="{D7F045B9-6D5F-47B8-AF21-1FF97935623B}" destId="{C569E2D8-697F-4A69-83CA-27CB6EF5FA51}" srcOrd="0" destOrd="0" presId="urn:microsoft.com/office/officeart/2005/8/layout/hierarchy3"/>
    <dgm:cxn modelId="{041EF137-F556-41A7-8F5C-201AAF47EAE9}" type="presParOf" srcId="{C569E2D8-697F-4A69-83CA-27CB6EF5FA51}" destId="{8C92148A-9385-4DDA-97F3-B80354968A33}" srcOrd="0" destOrd="0" presId="urn:microsoft.com/office/officeart/2005/8/layout/hierarchy3"/>
    <dgm:cxn modelId="{3F89467F-90F2-4338-B332-5F929B0DD910}" type="presParOf" srcId="{C569E2D8-697F-4A69-83CA-27CB6EF5FA51}" destId="{733F41AF-B80A-47A7-BF77-B2CAD3F5B4FD}" srcOrd="1" destOrd="0" presId="urn:microsoft.com/office/officeart/2005/8/layout/hierarchy3"/>
    <dgm:cxn modelId="{996587B3-BA83-4C09-A06A-C8BAD1DC6420}" type="presParOf" srcId="{D7F045B9-6D5F-47B8-AF21-1FF97935623B}" destId="{795110DE-6BF4-4F4B-BBA6-F56BEAB8F410}" srcOrd="1" destOrd="0" presId="urn:microsoft.com/office/officeart/2005/8/layout/hierarchy3"/>
    <dgm:cxn modelId="{6362F7E1-29E2-4501-BF51-3B1E5CB88136}" type="presParOf" srcId="{795110DE-6BF4-4F4B-BBA6-F56BEAB8F410}" destId="{FDD9EF83-970F-40AA-9C2E-269779F9FEB4}" srcOrd="0" destOrd="0" presId="urn:microsoft.com/office/officeart/2005/8/layout/hierarchy3"/>
    <dgm:cxn modelId="{96A88789-9EDB-4623-9465-1CC63D9B9810}" type="presParOf" srcId="{795110DE-6BF4-4F4B-BBA6-F56BEAB8F410}" destId="{1221DB1B-243D-4D6F-8720-7A83E4398CAB}" srcOrd="1" destOrd="0" presId="urn:microsoft.com/office/officeart/2005/8/layout/hierarchy3"/>
    <dgm:cxn modelId="{C6A9F20F-ED14-4E91-8584-DC36686052D6}" type="presParOf" srcId="{795110DE-6BF4-4F4B-BBA6-F56BEAB8F410}" destId="{AAE7F51D-D10E-4097-A7A7-5A1148811AF3}" srcOrd="2" destOrd="0" presId="urn:microsoft.com/office/officeart/2005/8/layout/hierarchy3"/>
    <dgm:cxn modelId="{32C1CC5F-24A3-40AE-BCAC-5B56D731C5DF}" type="presParOf" srcId="{795110DE-6BF4-4F4B-BBA6-F56BEAB8F410}" destId="{0B1FAFBE-DB04-4420-A9C7-6223B0E33D56}" srcOrd="3" destOrd="0" presId="urn:microsoft.com/office/officeart/2005/8/layout/hierarchy3"/>
    <dgm:cxn modelId="{6B865AAA-B4F3-4D99-AA6D-41DE1E4D946F}" type="presParOf" srcId="{795110DE-6BF4-4F4B-BBA6-F56BEAB8F410}" destId="{61BA97F3-2DE5-49F3-832C-A2E44F1F6F78}" srcOrd="4" destOrd="0" presId="urn:microsoft.com/office/officeart/2005/8/layout/hierarchy3"/>
    <dgm:cxn modelId="{6093958A-6804-485C-A66E-16603A45E619}" type="presParOf" srcId="{795110DE-6BF4-4F4B-BBA6-F56BEAB8F410}" destId="{F41A1D04-E05F-4D9E-9B3E-3E8EB43DC630}" srcOrd="5" destOrd="0" presId="urn:microsoft.com/office/officeart/2005/8/layout/hierarchy3"/>
    <dgm:cxn modelId="{C5F04BC5-51A8-4AE7-9C68-856110E0BCB2}" type="presParOf" srcId="{795110DE-6BF4-4F4B-BBA6-F56BEAB8F410}" destId="{186692AD-49BF-45D7-8E06-F3AC8E737FA4}" srcOrd="6" destOrd="0" presId="urn:microsoft.com/office/officeart/2005/8/layout/hierarchy3"/>
    <dgm:cxn modelId="{72497CEA-561A-4E0F-BAC9-33B081DBA058}" type="presParOf" srcId="{795110DE-6BF4-4F4B-BBA6-F56BEAB8F410}" destId="{9C669E4D-FF6F-44F4-B592-F5138B70FCF5}" srcOrd="7" destOrd="0" presId="urn:microsoft.com/office/officeart/2005/8/layout/hierarchy3"/>
    <dgm:cxn modelId="{9CDCE211-F3BF-487C-991F-B5710FD6FC47}" type="presParOf" srcId="{795110DE-6BF4-4F4B-BBA6-F56BEAB8F410}" destId="{816E26A3-ED2B-4F01-8585-415301A9BA8D}" srcOrd="8" destOrd="0" presId="urn:microsoft.com/office/officeart/2005/8/layout/hierarchy3"/>
    <dgm:cxn modelId="{FA8EED6C-7D08-4225-B28F-DB4475C39421}" type="presParOf" srcId="{795110DE-6BF4-4F4B-BBA6-F56BEAB8F410}" destId="{BED7E258-DCB4-4438-9464-4ACF3E3A3C87}" srcOrd="9" destOrd="0" presId="urn:microsoft.com/office/officeart/2005/8/layout/hierarchy3"/>
    <dgm:cxn modelId="{48A1721E-A144-4A89-BB24-A01965F43323}" type="presParOf" srcId="{795110DE-6BF4-4F4B-BBA6-F56BEAB8F410}" destId="{22126B3E-7748-4EF5-B480-A83E493521DA}" srcOrd="10" destOrd="0" presId="urn:microsoft.com/office/officeart/2005/8/layout/hierarchy3"/>
    <dgm:cxn modelId="{F1514A2F-7EDB-4C32-B71F-835489A32DE4}" type="presParOf" srcId="{795110DE-6BF4-4F4B-BBA6-F56BEAB8F410}" destId="{D22D36EA-2990-42BC-9576-01179673800A}" srcOrd="11" destOrd="0" presId="urn:microsoft.com/office/officeart/2005/8/layout/hierarchy3"/>
    <dgm:cxn modelId="{7763C94D-5AB8-46E8-A86B-B33550013907}" type="presParOf" srcId="{1DCB6BD0-98DE-4533-9F13-2A6DA779ECB2}" destId="{74C4F675-2960-4DA2-9228-8C6D46025675}" srcOrd="2" destOrd="0" presId="urn:microsoft.com/office/officeart/2005/8/layout/hierarchy3"/>
    <dgm:cxn modelId="{6B6C9915-823F-4502-BE81-6442FDB1BF5C}" type="presParOf" srcId="{74C4F675-2960-4DA2-9228-8C6D46025675}" destId="{B6E4A47F-68F6-4CA9-9835-41E068CD651A}" srcOrd="0" destOrd="0" presId="urn:microsoft.com/office/officeart/2005/8/layout/hierarchy3"/>
    <dgm:cxn modelId="{D334D48E-E839-406B-9A20-2B117B0CF291}" type="presParOf" srcId="{B6E4A47F-68F6-4CA9-9835-41E068CD651A}" destId="{5D7B4B95-51F8-49C4-B3D9-AC6FBA8BE682}" srcOrd="0" destOrd="0" presId="urn:microsoft.com/office/officeart/2005/8/layout/hierarchy3"/>
    <dgm:cxn modelId="{0DE1402C-C062-4120-9EDC-6F417EB53EFF}" type="presParOf" srcId="{B6E4A47F-68F6-4CA9-9835-41E068CD651A}" destId="{6D62FDE9-6744-4B38-9066-1A0466041762}" srcOrd="1" destOrd="0" presId="urn:microsoft.com/office/officeart/2005/8/layout/hierarchy3"/>
    <dgm:cxn modelId="{72807096-E136-4F6B-B101-A5809CC44C4B}" type="presParOf" srcId="{74C4F675-2960-4DA2-9228-8C6D46025675}" destId="{33B986BA-2AFE-4AAB-9836-56635F26C09B}" srcOrd="1" destOrd="0" presId="urn:microsoft.com/office/officeart/2005/8/layout/hierarchy3"/>
    <dgm:cxn modelId="{B3AF133E-6DEB-4168-ADC9-CEF69CB23522}" type="presParOf" srcId="{33B986BA-2AFE-4AAB-9836-56635F26C09B}" destId="{2EB232C2-6A79-4F16-8CF5-56519FBE8BAE}" srcOrd="0" destOrd="0" presId="urn:microsoft.com/office/officeart/2005/8/layout/hierarchy3"/>
    <dgm:cxn modelId="{7A617AA1-A110-4C3C-9F3B-2677BE23707E}" type="presParOf" srcId="{33B986BA-2AFE-4AAB-9836-56635F26C09B}" destId="{7C589616-9641-4485-8A73-38DBECBB035C}" srcOrd="1" destOrd="0" presId="urn:microsoft.com/office/officeart/2005/8/layout/hierarchy3"/>
    <dgm:cxn modelId="{02F37B66-0930-4BBB-816E-9E6F95ACA546}" type="presParOf" srcId="{33B986BA-2AFE-4AAB-9836-56635F26C09B}" destId="{7172F692-73F9-4536-8A62-DB387D7F69DB}" srcOrd="2" destOrd="0" presId="urn:microsoft.com/office/officeart/2005/8/layout/hierarchy3"/>
    <dgm:cxn modelId="{ABB2FE28-36AD-4977-9D00-C421628D05E2}" type="presParOf" srcId="{33B986BA-2AFE-4AAB-9836-56635F26C09B}" destId="{B5D492A6-2D82-47A9-9CA4-7B17360E7B4B}" srcOrd="3" destOrd="0" presId="urn:microsoft.com/office/officeart/2005/8/layout/hierarchy3"/>
    <dgm:cxn modelId="{5141BB0D-329F-47FC-BD5D-FC7A89399C53}" type="presParOf" srcId="{33B986BA-2AFE-4AAB-9836-56635F26C09B}" destId="{C442B2DD-653C-4F0E-B3CD-1DBEC4ACEC00}" srcOrd="4" destOrd="0" presId="urn:microsoft.com/office/officeart/2005/8/layout/hierarchy3"/>
    <dgm:cxn modelId="{30D6C830-C3BD-4A71-A2AD-8963F69DC2F7}" type="presParOf" srcId="{33B986BA-2AFE-4AAB-9836-56635F26C09B}" destId="{199D81C3-39A2-4DAE-902D-E2693BE087F6}" srcOrd="5" destOrd="0" presId="urn:microsoft.com/office/officeart/2005/8/layout/hierarchy3"/>
    <dgm:cxn modelId="{24DBD033-EF9D-4B7C-BF29-F86321035157}" type="presParOf" srcId="{33B986BA-2AFE-4AAB-9836-56635F26C09B}" destId="{D77F3499-6A63-47D6-A19F-F8873018F982}" srcOrd="6" destOrd="0" presId="urn:microsoft.com/office/officeart/2005/8/layout/hierarchy3"/>
    <dgm:cxn modelId="{164F84CA-1765-425C-87EA-99819C1CEA0A}" type="presParOf" srcId="{33B986BA-2AFE-4AAB-9836-56635F26C09B}" destId="{7B40DE40-1D1C-4CA9-AAD2-DFEFD6C2654E}" srcOrd="7" destOrd="0" presId="urn:microsoft.com/office/officeart/2005/8/layout/hierarchy3"/>
    <dgm:cxn modelId="{A3B36C3A-B894-4CB5-B428-AFD369E6E90B}" type="presParOf" srcId="{33B986BA-2AFE-4AAB-9836-56635F26C09B}" destId="{152AF3FA-2172-4F84-9870-53A053E46B2A}" srcOrd="8" destOrd="0" presId="urn:microsoft.com/office/officeart/2005/8/layout/hierarchy3"/>
    <dgm:cxn modelId="{94AA9AA2-FE6A-4653-B292-AE3416FA048E}" type="presParOf" srcId="{33B986BA-2AFE-4AAB-9836-56635F26C09B}" destId="{5ECB65C8-6B53-4A38-8492-9CF542E65686}" srcOrd="9" destOrd="0" presId="urn:microsoft.com/office/officeart/2005/8/layout/hierarchy3"/>
    <dgm:cxn modelId="{7D234862-BE00-49C5-A07E-9D3DE2335F9E}" type="presParOf" srcId="{33B986BA-2AFE-4AAB-9836-56635F26C09B}" destId="{82AEEC7E-C23D-447E-B06E-80DB5D35EC36}" srcOrd="10" destOrd="0" presId="urn:microsoft.com/office/officeart/2005/8/layout/hierarchy3"/>
    <dgm:cxn modelId="{EECF0645-C43E-4E98-9C72-83641A941EF7}" type="presParOf" srcId="{33B986BA-2AFE-4AAB-9836-56635F26C09B}" destId="{26831D36-BD74-4EFA-8665-592329075D92}" srcOrd="11" destOrd="0" presId="urn:microsoft.com/office/officeart/2005/8/layout/hierarchy3"/>
    <dgm:cxn modelId="{BA70F02B-61EF-4324-9EF6-895EBE88C19C}" type="presParOf" srcId="{33B986BA-2AFE-4AAB-9836-56635F26C09B}" destId="{3F60B942-8388-43B7-A8BC-7A690276D00A}" srcOrd="12" destOrd="0" presId="urn:microsoft.com/office/officeart/2005/8/layout/hierarchy3"/>
    <dgm:cxn modelId="{F7A586DB-5EDF-4230-B9C6-299CB25E50FF}" type="presParOf" srcId="{33B986BA-2AFE-4AAB-9836-56635F26C09B}" destId="{AD872408-8B2F-4FA8-AE17-4B4EA3833948}" srcOrd="13" destOrd="0" presId="urn:microsoft.com/office/officeart/2005/8/layout/hierarchy3"/>
    <dgm:cxn modelId="{E89E26E4-3B23-4A8B-8599-787B0E224155}" type="presParOf" srcId="{33B986BA-2AFE-4AAB-9836-56635F26C09B}" destId="{2AB218D1-5DF5-406D-A6B5-2131AF0D76CA}" srcOrd="14" destOrd="0" presId="urn:microsoft.com/office/officeart/2005/8/layout/hierarchy3"/>
    <dgm:cxn modelId="{41D018FA-FD05-4E8C-89BB-DCADBCFC2D04}" type="presParOf" srcId="{33B986BA-2AFE-4AAB-9836-56635F26C09B}" destId="{F8AEBD24-C99E-4C4C-AD29-CFFB5F049372}" srcOrd="15" destOrd="0" presId="urn:microsoft.com/office/officeart/2005/8/layout/hierarchy3"/>
    <dgm:cxn modelId="{D3D79BD3-3016-4255-92C4-ADD5F75A5E2F}" type="presParOf" srcId="{1DCB6BD0-98DE-4533-9F13-2A6DA779ECB2}" destId="{D711DCFA-7067-4279-8BF5-6AEDEB5CD1D5}" srcOrd="3" destOrd="0" presId="urn:microsoft.com/office/officeart/2005/8/layout/hierarchy3"/>
    <dgm:cxn modelId="{38395407-4121-4C58-B765-4C9109B4E4B5}" type="presParOf" srcId="{D711DCFA-7067-4279-8BF5-6AEDEB5CD1D5}" destId="{2CA8AF1D-4563-466A-A4F1-3CEA6929337F}" srcOrd="0" destOrd="0" presId="urn:microsoft.com/office/officeart/2005/8/layout/hierarchy3"/>
    <dgm:cxn modelId="{FA809293-74A8-4FCB-96C3-A269F50C1EB8}" type="presParOf" srcId="{2CA8AF1D-4563-466A-A4F1-3CEA6929337F}" destId="{781EBB1C-2B77-4669-93C8-7AC0958CCE62}" srcOrd="0" destOrd="0" presId="urn:microsoft.com/office/officeart/2005/8/layout/hierarchy3"/>
    <dgm:cxn modelId="{5C2B054C-F42B-4966-9A6A-EDE3EDFF98A9}" type="presParOf" srcId="{2CA8AF1D-4563-466A-A4F1-3CEA6929337F}" destId="{1AB17C0C-CC46-41E4-B800-27673C2FEDAB}" srcOrd="1" destOrd="0" presId="urn:microsoft.com/office/officeart/2005/8/layout/hierarchy3"/>
    <dgm:cxn modelId="{FA3BC814-2EA4-4C72-8E26-01A136141459}" type="presParOf" srcId="{D711DCFA-7067-4279-8BF5-6AEDEB5CD1D5}" destId="{B4D7D0C3-7FCF-4C46-B668-4BDF32F05C2F}" srcOrd="1" destOrd="0" presId="urn:microsoft.com/office/officeart/2005/8/layout/hierarchy3"/>
    <dgm:cxn modelId="{2A7F7E00-2652-4CDD-9895-0A953CB6CE97}" type="presParOf" srcId="{B4D7D0C3-7FCF-4C46-B668-4BDF32F05C2F}" destId="{77CA611E-A724-46E6-A205-8A95F1EF6B67}" srcOrd="0" destOrd="0" presId="urn:microsoft.com/office/officeart/2005/8/layout/hierarchy3"/>
    <dgm:cxn modelId="{3E61713D-2E28-4531-9AA7-D17A0E1F812E}" type="presParOf" srcId="{B4D7D0C3-7FCF-4C46-B668-4BDF32F05C2F}" destId="{DD63D523-E9AE-48FC-ABB3-6212728A4BA4}" srcOrd="1" destOrd="0" presId="urn:microsoft.com/office/officeart/2005/8/layout/hierarchy3"/>
    <dgm:cxn modelId="{8E6D53F3-2E2E-447D-8214-76B223F97C3B}" type="presParOf" srcId="{B4D7D0C3-7FCF-4C46-B668-4BDF32F05C2F}" destId="{97088CD1-A31A-45F2-AEC7-777A0733DC3D}" srcOrd="2" destOrd="0" presId="urn:microsoft.com/office/officeart/2005/8/layout/hierarchy3"/>
    <dgm:cxn modelId="{E9A4E9CE-9BFC-44AF-BF1C-BCC485184802}" type="presParOf" srcId="{B4D7D0C3-7FCF-4C46-B668-4BDF32F05C2F}" destId="{9875B67A-863F-4E73-82B8-C2FFBDA8315F}" srcOrd="3" destOrd="0" presId="urn:microsoft.com/office/officeart/2005/8/layout/hierarchy3"/>
    <dgm:cxn modelId="{B0FF5C86-D907-4C65-B990-AC622047BF08}" type="presParOf" srcId="{B4D7D0C3-7FCF-4C46-B668-4BDF32F05C2F}" destId="{324FE7E7-B375-4F99-AAEF-9853C025F43E}" srcOrd="4" destOrd="0" presId="urn:microsoft.com/office/officeart/2005/8/layout/hierarchy3"/>
    <dgm:cxn modelId="{5ED36610-C60B-4F94-B05C-68C02D6E8CB2}" type="presParOf" srcId="{B4D7D0C3-7FCF-4C46-B668-4BDF32F05C2F}" destId="{3ED06D18-7A7C-4FCF-975B-B87903A90BBB}" srcOrd="5" destOrd="0" presId="urn:microsoft.com/office/officeart/2005/8/layout/hierarchy3"/>
    <dgm:cxn modelId="{8F77C23B-06F8-4C69-9B16-AAE68F428E81}" type="presParOf" srcId="{B4D7D0C3-7FCF-4C46-B668-4BDF32F05C2F}" destId="{F597036F-4245-47B4-94CB-0E5EAC4CF383}" srcOrd="6" destOrd="0" presId="urn:microsoft.com/office/officeart/2005/8/layout/hierarchy3"/>
    <dgm:cxn modelId="{0A13F6C4-2364-46B1-AB8A-3BCC3319CDAE}" type="presParOf" srcId="{B4D7D0C3-7FCF-4C46-B668-4BDF32F05C2F}" destId="{1AB271F2-A777-4F9D-870A-6B05F4E90DB5}" srcOrd="7" destOrd="0" presId="urn:microsoft.com/office/officeart/2005/8/layout/hierarchy3"/>
    <dgm:cxn modelId="{7652B837-65CF-4A03-977A-EB1ECE967E84}" type="presParOf" srcId="{B4D7D0C3-7FCF-4C46-B668-4BDF32F05C2F}" destId="{B342FCF0-F393-4635-9FC1-446FCC8A106C}" srcOrd="8" destOrd="0" presId="urn:microsoft.com/office/officeart/2005/8/layout/hierarchy3"/>
    <dgm:cxn modelId="{078624FA-127E-4122-9F59-4253149CB417}" type="presParOf" srcId="{B4D7D0C3-7FCF-4C46-B668-4BDF32F05C2F}" destId="{46C6745F-C6A2-43B0-9D85-3E230A674828}" srcOrd="9" destOrd="0" presId="urn:microsoft.com/office/officeart/2005/8/layout/hierarchy3"/>
    <dgm:cxn modelId="{3B6AEA9A-3FB9-4DAA-8B1A-406972F164A1}" type="presParOf" srcId="{B4D7D0C3-7FCF-4C46-B668-4BDF32F05C2F}" destId="{BFA435B6-94FE-4230-A8E1-3DD1D0855320}" srcOrd="10" destOrd="0" presId="urn:microsoft.com/office/officeart/2005/8/layout/hierarchy3"/>
    <dgm:cxn modelId="{D54C1214-B418-4091-B675-525865A26738}" type="presParOf" srcId="{B4D7D0C3-7FCF-4C46-B668-4BDF32F05C2F}" destId="{5D83A9FE-3608-4A55-8FEA-9E0DAC6B735D}" srcOrd="11" destOrd="0" presId="urn:microsoft.com/office/officeart/2005/8/layout/hierarchy3"/>
    <dgm:cxn modelId="{05D761DB-4773-4F6B-8803-A366346761CB}" type="presParOf" srcId="{1DCB6BD0-98DE-4533-9F13-2A6DA779ECB2}" destId="{011E52FD-A73D-41FB-AE82-EB11AF8F2823}" srcOrd="4" destOrd="0" presId="urn:microsoft.com/office/officeart/2005/8/layout/hierarchy3"/>
    <dgm:cxn modelId="{7C9F5A2D-D9C1-48A7-B9E2-7430583CE222}" type="presParOf" srcId="{011E52FD-A73D-41FB-AE82-EB11AF8F2823}" destId="{2C4452ED-3C9F-4B6D-8B2E-F32972B4BCD3}" srcOrd="0" destOrd="0" presId="urn:microsoft.com/office/officeart/2005/8/layout/hierarchy3"/>
    <dgm:cxn modelId="{4EF7191E-B5C7-4393-A1DC-6086F26809A3}" type="presParOf" srcId="{2C4452ED-3C9F-4B6D-8B2E-F32972B4BCD3}" destId="{7496E9B2-78C7-4CBD-85DB-6F48683B67EC}" srcOrd="0" destOrd="0" presId="urn:microsoft.com/office/officeart/2005/8/layout/hierarchy3"/>
    <dgm:cxn modelId="{D9FCAC99-C185-49B8-99B4-3B2E8A3059D8}" type="presParOf" srcId="{2C4452ED-3C9F-4B6D-8B2E-F32972B4BCD3}" destId="{E629D8BC-DE9D-4386-8061-8434A238962C}" srcOrd="1" destOrd="0" presId="urn:microsoft.com/office/officeart/2005/8/layout/hierarchy3"/>
    <dgm:cxn modelId="{DDB0F983-2660-419F-B06D-9B969323298F}" type="presParOf" srcId="{011E52FD-A73D-41FB-AE82-EB11AF8F2823}" destId="{D70F8958-F080-47A5-A52E-156696E48511}" srcOrd="1" destOrd="0" presId="urn:microsoft.com/office/officeart/2005/8/layout/hierarchy3"/>
    <dgm:cxn modelId="{209BEB0C-1B61-4D1C-BAC1-7FFF7828907D}" type="presParOf" srcId="{D70F8958-F080-47A5-A52E-156696E48511}" destId="{1A74BDED-286F-4BE9-A2BF-C16B52B845F4}" srcOrd="0" destOrd="0" presId="urn:microsoft.com/office/officeart/2005/8/layout/hierarchy3"/>
    <dgm:cxn modelId="{1DE2CC13-99F3-43FC-9F89-C2A1AFCD2DB0}" type="presParOf" srcId="{D70F8958-F080-47A5-A52E-156696E48511}" destId="{3A900DBA-B08D-4E52-B3E1-1E327D3FAF8D}" srcOrd="1" destOrd="0" presId="urn:microsoft.com/office/officeart/2005/8/layout/hierarchy3"/>
    <dgm:cxn modelId="{12F97DC5-4370-4892-B897-124CA5F55F23}" type="presParOf" srcId="{D70F8958-F080-47A5-A52E-156696E48511}" destId="{C824E850-6ECA-4537-8870-A97B79FFDD60}" srcOrd="2" destOrd="0" presId="urn:microsoft.com/office/officeart/2005/8/layout/hierarchy3"/>
    <dgm:cxn modelId="{41F9D53C-C5DD-4AC4-9323-854ECFA15CD0}" type="presParOf" srcId="{D70F8958-F080-47A5-A52E-156696E48511}" destId="{F96FC090-EAD1-4FBD-9F7C-22D4B44F5170}" srcOrd="3" destOrd="0" presId="urn:microsoft.com/office/officeart/2005/8/layout/hierarchy3"/>
    <dgm:cxn modelId="{0BF5AF9C-838C-4332-9EF3-1A7ED150819C}" type="presParOf" srcId="{D70F8958-F080-47A5-A52E-156696E48511}" destId="{F4C46572-31D3-4906-9A31-CCB10A208086}" srcOrd="4" destOrd="0" presId="urn:microsoft.com/office/officeart/2005/8/layout/hierarchy3"/>
    <dgm:cxn modelId="{2A7DE700-BC47-41B8-B166-F6B51A64CA4B}" type="presParOf" srcId="{D70F8958-F080-47A5-A52E-156696E48511}" destId="{64043F08-2689-4F61-9FC1-B7B3D4864E1A}" srcOrd="5" destOrd="0" presId="urn:microsoft.com/office/officeart/2005/8/layout/hierarchy3"/>
    <dgm:cxn modelId="{B5C225D9-B51F-498E-98C5-0C270C3030F2}" type="presParOf" srcId="{D70F8958-F080-47A5-A52E-156696E48511}" destId="{E1982656-3700-4AD3-A498-2CBCB5EB64A8}" srcOrd="6" destOrd="0" presId="urn:microsoft.com/office/officeart/2005/8/layout/hierarchy3"/>
    <dgm:cxn modelId="{AA31D317-8E8D-4515-B302-45203CFCF403}" type="presParOf" srcId="{D70F8958-F080-47A5-A52E-156696E48511}" destId="{94D3CAFF-DF9B-4CCB-AFBC-5334C669194F}" srcOrd="7" destOrd="0" presId="urn:microsoft.com/office/officeart/2005/8/layout/hierarchy3"/>
    <dgm:cxn modelId="{A1DF3B54-EE9C-460E-A48A-B8D33E2B72AF}" type="presParOf" srcId="{D70F8958-F080-47A5-A52E-156696E48511}" destId="{724D2BD7-5C7A-4A56-8FB8-5DED42D4416B}" srcOrd="8" destOrd="0" presId="urn:microsoft.com/office/officeart/2005/8/layout/hierarchy3"/>
    <dgm:cxn modelId="{0D90BF9C-574B-43F1-B59A-D4E3367AF52A}" type="presParOf" srcId="{D70F8958-F080-47A5-A52E-156696E48511}" destId="{AA342613-74BA-48E6-929A-F018D8B0F4C4}" srcOrd="9" destOrd="0" presId="urn:microsoft.com/office/officeart/2005/8/layout/hierarchy3"/>
    <dgm:cxn modelId="{134DBB75-F36D-4098-8F7F-5ED04713B3C1}" type="presParOf" srcId="{D70F8958-F080-47A5-A52E-156696E48511}" destId="{37093FFE-A2D2-4699-9A29-53ADAEC2E489}" srcOrd="10" destOrd="0" presId="urn:microsoft.com/office/officeart/2005/8/layout/hierarchy3"/>
    <dgm:cxn modelId="{F96E8627-6CA2-4F2B-8B01-E7F2D187E8DD}" type="presParOf" srcId="{D70F8958-F080-47A5-A52E-156696E48511}" destId="{17ABB57D-B984-4EC2-A3FB-EA2A4BA58F30}" srcOrd="11" destOrd="0" presId="urn:microsoft.com/office/officeart/2005/8/layout/hierarchy3"/>
    <dgm:cxn modelId="{691768D9-F39C-4974-ACA4-39CFFBFCF56F}" type="presParOf" srcId="{1DCB6BD0-98DE-4533-9F13-2A6DA779ECB2}" destId="{76C72866-FA15-4517-9735-1E1FCF628C7A}" srcOrd="5" destOrd="0" presId="urn:microsoft.com/office/officeart/2005/8/layout/hierarchy3"/>
    <dgm:cxn modelId="{D1657450-2D79-426F-88CA-806CB3812066}" type="presParOf" srcId="{76C72866-FA15-4517-9735-1E1FCF628C7A}" destId="{9079B73C-B98B-4F85-944E-37DAE2DC0B12}" srcOrd="0" destOrd="0" presId="urn:microsoft.com/office/officeart/2005/8/layout/hierarchy3"/>
    <dgm:cxn modelId="{6793DB5B-C918-427C-A93D-7D81518D7334}" type="presParOf" srcId="{9079B73C-B98B-4F85-944E-37DAE2DC0B12}" destId="{E57ABCAA-7F94-4C32-9714-5A6FC140EC35}" srcOrd="0" destOrd="0" presId="urn:microsoft.com/office/officeart/2005/8/layout/hierarchy3"/>
    <dgm:cxn modelId="{5559E8EE-8131-45C0-993E-A8637E5F8F1D}" type="presParOf" srcId="{9079B73C-B98B-4F85-944E-37DAE2DC0B12}" destId="{5F60FAEE-69E6-4E80-9EA5-83631B4608D9}" srcOrd="1" destOrd="0" presId="urn:microsoft.com/office/officeart/2005/8/layout/hierarchy3"/>
    <dgm:cxn modelId="{4A05CFED-85C9-48AD-BA57-CC48EB00D95D}" type="presParOf" srcId="{76C72866-FA15-4517-9735-1E1FCF628C7A}" destId="{EFADD9B5-E5CB-413F-97E9-071B37ACDE3C}" srcOrd="1" destOrd="0" presId="urn:microsoft.com/office/officeart/2005/8/layout/hierarchy3"/>
    <dgm:cxn modelId="{BF341E8E-BB19-40EB-8BD7-F0AB8D304507}" type="presParOf" srcId="{EFADD9B5-E5CB-413F-97E9-071B37ACDE3C}" destId="{4AA86A07-5F81-4071-A996-BFFB1C23A738}" srcOrd="0" destOrd="0" presId="urn:microsoft.com/office/officeart/2005/8/layout/hierarchy3"/>
    <dgm:cxn modelId="{3738B170-1486-4851-B74D-28E768613F4F}" type="presParOf" srcId="{EFADD9B5-E5CB-413F-97E9-071B37ACDE3C}" destId="{B088879A-8864-4821-8416-D44233155555}" srcOrd="1" destOrd="0" presId="urn:microsoft.com/office/officeart/2005/8/layout/hierarchy3"/>
    <dgm:cxn modelId="{FA3F7428-EF4C-4470-A45E-A03C58463CCF}" type="presParOf" srcId="{EFADD9B5-E5CB-413F-97E9-071B37ACDE3C}" destId="{4FBA7C2A-89EF-47D0-B9F1-265E5697BD48}" srcOrd="2" destOrd="0" presId="urn:microsoft.com/office/officeart/2005/8/layout/hierarchy3"/>
    <dgm:cxn modelId="{C96AEC3B-0135-4991-B7D2-D73858F87FEF}" type="presParOf" srcId="{EFADD9B5-E5CB-413F-97E9-071B37ACDE3C}" destId="{73EB3317-4662-4FC6-A43E-8FD275C3FEA2}" srcOrd="3" destOrd="0" presId="urn:microsoft.com/office/officeart/2005/8/layout/hierarchy3"/>
    <dgm:cxn modelId="{BF6A304A-D6E9-4FBC-B6F2-5F8D292B042D}" type="presParOf" srcId="{EFADD9B5-E5CB-413F-97E9-071B37ACDE3C}" destId="{271BC944-755A-4CEE-9367-7CD5E8AB055E}" srcOrd="4" destOrd="0" presId="urn:microsoft.com/office/officeart/2005/8/layout/hierarchy3"/>
    <dgm:cxn modelId="{EBF924AD-100C-4A69-8681-71E0F2DA8FB0}" type="presParOf" srcId="{EFADD9B5-E5CB-413F-97E9-071B37ACDE3C}" destId="{F815BE56-D3F7-41E3-A9B3-A9928881B052}" srcOrd="5" destOrd="0" presId="urn:microsoft.com/office/officeart/2005/8/layout/hierarchy3"/>
    <dgm:cxn modelId="{5DFC91A1-E077-4051-940B-9ED685732D77}" type="presParOf" srcId="{EFADD9B5-E5CB-413F-97E9-071B37ACDE3C}" destId="{4E281633-63BF-4BCC-B52F-21A824843875}" srcOrd="6" destOrd="0" presId="urn:microsoft.com/office/officeart/2005/8/layout/hierarchy3"/>
    <dgm:cxn modelId="{59AEBD0E-BB7A-480E-B2CD-EC31596B646B}" type="presParOf" srcId="{EFADD9B5-E5CB-413F-97E9-071B37ACDE3C}" destId="{38754705-C987-411B-BF1B-579CE6C00B29}" srcOrd="7" destOrd="0" presId="urn:microsoft.com/office/officeart/2005/8/layout/hierarchy3"/>
    <dgm:cxn modelId="{C7C73A91-DBC5-42DC-800B-99DDD96DC947}" type="presParOf" srcId="{EFADD9B5-E5CB-413F-97E9-071B37ACDE3C}" destId="{1797FB0B-336D-45B1-A8F0-CA78367F3B1A}" srcOrd="8" destOrd="0" presId="urn:microsoft.com/office/officeart/2005/8/layout/hierarchy3"/>
    <dgm:cxn modelId="{3BFF1386-1024-4CAB-BD89-81A547ECA261}" type="presParOf" srcId="{EFADD9B5-E5CB-413F-97E9-071B37ACDE3C}" destId="{C64FE8E3-BED9-4C71-950C-F614B96F2E0F}" srcOrd="9" destOrd="0" presId="urn:microsoft.com/office/officeart/2005/8/layout/hierarchy3"/>
    <dgm:cxn modelId="{2A3F8959-C398-4844-A416-5AEE40312F86}" type="presParOf" srcId="{EFADD9B5-E5CB-413F-97E9-071B37ACDE3C}" destId="{93F0A255-25DB-4540-A160-9A4D7B81C77B}" srcOrd="10" destOrd="0" presId="urn:microsoft.com/office/officeart/2005/8/layout/hierarchy3"/>
    <dgm:cxn modelId="{81A3669D-6670-4C99-8FDA-FBA51BFF665D}" type="presParOf" srcId="{EFADD9B5-E5CB-413F-97E9-071B37ACDE3C}" destId="{F9C2FC2C-0F24-44BC-8588-84BE95F86C20}" srcOrd="11" destOrd="0" presId="urn:microsoft.com/office/officeart/2005/8/layout/hierarchy3"/>
  </dgm:cxnLst>
  <dgm:bg/>
  <dgm:whole/>
</dgm:dataModel>
</file>

<file path=ppt/diagrams/data7.xml><?xml version="1.0" encoding="utf-8"?>
<dgm:dataModel xmlns:dgm="http://schemas.openxmlformats.org/drawingml/2006/diagram" xmlns:a="http://schemas.openxmlformats.org/drawingml/2006/main">
  <dgm:ptLst>
    <dgm:pt modelId="{E3D75464-933B-43E3-AE76-C84BCCD8D81B}"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16CECE7C-55AC-46C5-A84A-BB6057852A06}">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PE</a:t>
          </a:r>
          <a:endParaRPr lang="en-US" dirty="0">
            <a:latin typeface="Arial Narrow" pitchFamily="34" charset="0"/>
          </a:endParaRPr>
        </a:p>
      </dgm:t>
    </dgm:pt>
    <dgm:pt modelId="{6F9E4EEF-83C0-4371-B058-042F993EE989}" type="parTrans" cxnId="{B4328B62-7831-4D54-B52B-C5F55FF556B9}">
      <dgm:prSet/>
      <dgm:spPr/>
      <dgm:t>
        <a:bodyPr/>
        <a:lstStyle/>
        <a:p>
          <a:endParaRPr lang="en-US"/>
        </a:p>
      </dgm:t>
    </dgm:pt>
    <dgm:pt modelId="{A5B72BB5-D05C-472A-9531-DC9BCF5597A2}" type="sibTrans" cxnId="{B4328B62-7831-4D54-B52B-C5F55FF556B9}">
      <dgm:prSet/>
      <dgm:spPr/>
      <dgm:t>
        <a:bodyPr/>
        <a:lstStyle/>
        <a:p>
          <a:endParaRPr lang="en-US"/>
        </a:p>
      </dgm:t>
    </dgm:pt>
    <dgm:pt modelId="{A65FE1C2-DE78-4AC8-92AA-F9B1A2DF7E54}">
      <dgm:prSet phldrT="[Text]"/>
      <dgm:spPr/>
      <dgm:t>
        <a:bodyPr/>
        <a:lstStyle/>
        <a:p>
          <a:r>
            <a:rPr lang="en-US" dirty="0" smtClean="0">
              <a:latin typeface="Arial Narrow" pitchFamily="34" charset="0"/>
            </a:rPr>
            <a:t>PERMANET</a:t>
          </a:r>
        </a:p>
        <a:p>
          <a:r>
            <a:rPr lang="en-US" dirty="0" smtClean="0">
              <a:latin typeface="Arial Narrow" pitchFamily="34" charset="0"/>
            </a:rPr>
            <a:t>ESTABLISHEMENT</a:t>
          </a:r>
          <a:endParaRPr lang="en-US" dirty="0">
            <a:latin typeface="Arial Narrow" pitchFamily="34" charset="0"/>
          </a:endParaRPr>
        </a:p>
      </dgm:t>
    </dgm:pt>
    <dgm:pt modelId="{44ACE77A-F0C8-4278-9D4F-72BCBB313EF1}" type="parTrans" cxnId="{A757DE44-5D4B-42DF-9859-B66D423B67D1}">
      <dgm:prSet/>
      <dgm:spPr/>
      <dgm:t>
        <a:bodyPr/>
        <a:lstStyle/>
        <a:p>
          <a:endParaRPr lang="en-US"/>
        </a:p>
      </dgm:t>
    </dgm:pt>
    <dgm:pt modelId="{DEBF6287-6B9F-4D15-81E5-D86C2ED73CD2}" type="sibTrans" cxnId="{A757DE44-5D4B-42DF-9859-B66D423B67D1}">
      <dgm:prSet/>
      <dgm:spPr/>
      <dgm:t>
        <a:bodyPr/>
        <a:lstStyle/>
        <a:p>
          <a:endParaRPr lang="en-US"/>
        </a:p>
      </dgm:t>
    </dgm:pt>
    <dgm:pt modelId="{42C76D40-4159-4291-8BB5-1539C91E89F6}">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FOREIGN</a:t>
          </a:r>
          <a:endParaRPr lang="en-US" dirty="0">
            <a:latin typeface="Arial Narrow" pitchFamily="34" charset="0"/>
          </a:endParaRPr>
        </a:p>
      </dgm:t>
    </dgm:pt>
    <dgm:pt modelId="{F3021ADA-1226-44BA-B863-7B74B59EAF42}" type="parTrans" cxnId="{876DD512-A791-4346-AEA0-360B4BACF047}">
      <dgm:prSet/>
      <dgm:spPr/>
      <dgm:t>
        <a:bodyPr/>
        <a:lstStyle/>
        <a:p>
          <a:endParaRPr lang="en-US"/>
        </a:p>
      </dgm:t>
    </dgm:pt>
    <dgm:pt modelId="{42872725-3AD1-422D-8495-2CAF5D8D114B}" type="sibTrans" cxnId="{876DD512-A791-4346-AEA0-360B4BACF047}">
      <dgm:prSet/>
      <dgm:spPr/>
      <dgm:t>
        <a:bodyPr/>
        <a:lstStyle/>
        <a:p>
          <a:endParaRPr lang="en-US"/>
        </a:p>
      </dgm:t>
    </dgm:pt>
    <dgm:pt modelId="{DC187077-F9C3-40D5-8A42-78B9E3D8F4E8}">
      <dgm:prSet phldrT="[Text]"/>
      <dgm:spPr/>
      <dgm:t>
        <a:bodyPr/>
        <a:lstStyle/>
        <a:p>
          <a:r>
            <a:rPr lang="en-US" dirty="0" smtClean="0">
              <a:latin typeface="Arial Narrow" pitchFamily="34" charset="0"/>
            </a:rPr>
            <a:t>REPRESENTATIVE</a:t>
          </a:r>
        </a:p>
        <a:p>
          <a:r>
            <a:rPr lang="en-US" dirty="0" smtClean="0">
              <a:latin typeface="Arial Narrow" pitchFamily="34" charset="0"/>
            </a:rPr>
            <a:t>OFFICE</a:t>
          </a:r>
          <a:endParaRPr lang="en-US" dirty="0">
            <a:latin typeface="Arial Narrow" pitchFamily="34" charset="0"/>
          </a:endParaRPr>
        </a:p>
      </dgm:t>
    </dgm:pt>
    <dgm:pt modelId="{858CEF2C-E4E1-404C-903E-437F5BA17915}" type="parTrans" cxnId="{570E384B-1796-43E6-A263-039B089FCD7C}">
      <dgm:prSet/>
      <dgm:spPr/>
      <dgm:t>
        <a:bodyPr/>
        <a:lstStyle/>
        <a:p>
          <a:endParaRPr lang="en-US"/>
        </a:p>
      </dgm:t>
    </dgm:pt>
    <dgm:pt modelId="{6CE3D241-1726-4306-B2FC-20B3DAAB4E8A}" type="sibTrans" cxnId="{570E384B-1796-43E6-A263-039B089FCD7C}">
      <dgm:prSet/>
      <dgm:spPr/>
      <dgm:t>
        <a:bodyPr/>
        <a:lstStyle/>
        <a:p>
          <a:endParaRPr lang="en-US"/>
        </a:p>
      </dgm:t>
    </dgm:pt>
    <dgm:pt modelId="{35139FCF-B80F-4353-AAAA-72BB987719FA}">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COMPANY</a:t>
          </a:r>
          <a:endParaRPr lang="en-US" dirty="0">
            <a:latin typeface="Arial Narrow" pitchFamily="34" charset="0"/>
          </a:endParaRPr>
        </a:p>
      </dgm:t>
    </dgm:pt>
    <dgm:pt modelId="{19C6B224-FE74-49F1-992C-803AD96AB85E}" type="parTrans" cxnId="{6A276E12-6729-4076-AC20-D21EFBAAF511}">
      <dgm:prSet/>
      <dgm:spPr/>
      <dgm:t>
        <a:bodyPr/>
        <a:lstStyle/>
        <a:p>
          <a:endParaRPr lang="en-US"/>
        </a:p>
      </dgm:t>
    </dgm:pt>
    <dgm:pt modelId="{CCC36048-1DA3-4ACA-B656-58D16A191C9C}" type="sibTrans" cxnId="{6A276E12-6729-4076-AC20-D21EFBAAF511}">
      <dgm:prSet/>
      <dgm:spPr/>
      <dgm:t>
        <a:bodyPr/>
        <a:lstStyle/>
        <a:p>
          <a:endParaRPr lang="en-US"/>
        </a:p>
      </dgm:t>
    </dgm:pt>
    <dgm:pt modelId="{5866D73F-45D2-40AA-933E-D9561EE3A9DC}">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FOREIGN</a:t>
          </a:r>
          <a:endParaRPr lang="en-US" dirty="0">
            <a:latin typeface="Arial Narrow" pitchFamily="34" charset="0"/>
          </a:endParaRPr>
        </a:p>
      </dgm:t>
    </dgm:pt>
    <dgm:pt modelId="{346495E9-D9F1-4F26-8F83-9EC4A10543EC}" type="parTrans" cxnId="{DD042DBF-AF89-46DC-A121-B926D6D1A034}">
      <dgm:prSet/>
      <dgm:spPr/>
      <dgm:t>
        <a:bodyPr/>
        <a:lstStyle/>
        <a:p>
          <a:endParaRPr lang="en-US"/>
        </a:p>
      </dgm:t>
    </dgm:pt>
    <dgm:pt modelId="{23CC0A30-C82D-4E25-B5CF-3A0E53148DC8}" type="sibTrans" cxnId="{DD042DBF-AF89-46DC-A121-B926D6D1A034}">
      <dgm:prSet/>
      <dgm:spPr/>
      <dgm:t>
        <a:bodyPr/>
        <a:lstStyle/>
        <a:p>
          <a:endParaRPr lang="en-US"/>
        </a:p>
      </dgm:t>
    </dgm:pt>
    <dgm:pt modelId="{C38B951C-C7BB-4C06-B2B5-DDBA97CB8626}">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INDIAN</a:t>
          </a:r>
          <a:endParaRPr lang="en-US" dirty="0">
            <a:latin typeface="Arial Narrow" pitchFamily="34" charset="0"/>
          </a:endParaRPr>
        </a:p>
      </dgm:t>
    </dgm:pt>
    <dgm:pt modelId="{C2F77702-BBDA-4C1C-BDD0-FF416E2C6188}" type="parTrans" cxnId="{268604B8-6ACF-4814-BE05-4D4F4C4CCA5E}">
      <dgm:prSet/>
      <dgm:spPr/>
      <dgm:t>
        <a:bodyPr/>
        <a:lstStyle/>
        <a:p>
          <a:endParaRPr lang="en-US"/>
        </a:p>
      </dgm:t>
    </dgm:pt>
    <dgm:pt modelId="{DE699823-12E0-4D51-81ED-B43DAA12FA92}" type="sibTrans" cxnId="{268604B8-6ACF-4814-BE05-4D4F4C4CCA5E}">
      <dgm:prSet/>
      <dgm:spPr/>
      <dgm:t>
        <a:bodyPr/>
        <a:lstStyle/>
        <a:p>
          <a:endParaRPr lang="en-US"/>
        </a:p>
      </dgm:t>
    </dgm:pt>
    <dgm:pt modelId="{E8E7ED0D-3B33-4E31-9E43-B059C075797A}">
      <dgm:prSet/>
      <dgm:spPr/>
      <dgm:t>
        <a:bodyPr/>
        <a:lstStyle/>
        <a:p>
          <a:r>
            <a:rPr lang="en-US" dirty="0" smtClean="0">
              <a:latin typeface="Arial Narrow" pitchFamily="34" charset="0"/>
            </a:rPr>
            <a:t>TECH</a:t>
          </a:r>
        </a:p>
        <a:p>
          <a:r>
            <a:rPr lang="en-US" dirty="0" smtClean="0">
              <a:latin typeface="Arial Narrow" pitchFamily="34" charset="0"/>
            </a:rPr>
            <a:t>PARTNER</a:t>
          </a:r>
          <a:endParaRPr lang="en-US" dirty="0">
            <a:latin typeface="Arial Narrow" pitchFamily="34" charset="0"/>
          </a:endParaRPr>
        </a:p>
      </dgm:t>
    </dgm:pt>
    <dgm:pt modelId="{89D6FC16-9A6C-4662-AC52-1FC0F4C087EC}" type="parTrans" cxnId="{AE7A94B5-5B8C-49D2-B302-0E758E90268F}">
      <dgm:prSet/>
      <dgm:spPr/>
      <dgm:t>
        <a:bodyPr/>
        <a:lstStyle/>
        <a:p>
          <a:endParaRPr lang="en-US"/>
        </a:p>
      </dgm:t>
    </dgm:pt>
    <dgm:pt modelId="{6C8C0320-D7D6-4651-A1DC-1B69C81017AD}" type="sibTrans" cxnId="{AE7A94B5-5B8C-49D2-B302-0E758E90268F}">
      <dgm:prSet/>
      <dgm:spPr/>
      <dgm:t>
        <a:bodyPr/>
        <a:lstStyle/>
        <a:p>
          <a:endParaRPr lang="en-US"/>
        </a:p>
      </dgm:t>
    </dgm:pt>
    <dgm:pt modelId="{597760E1-E017-4BC0-986A-4AAFCCC276D7}">
      <dgm:prSet/>
      <dgm:spPr/>
      <dgm:t>
        <a:bodyPr/>
        <a:lstStyle/>
        <a:p>
          <a:r>
            <a:rPr lang="en-US" dirty="0" smtClean="0">
              <a:latin typeface="Arial Narrow" pitchFamily="34" charset="0"/>
            </a:rPr>
            <a:t>SERVICES</a:t>
          </a:r>
          <a:endParaRPr lang="en-US" dirty="0">
            <a:latin typeface="Arial Narrow" pitchFamily="34" charset="0"/>
          </a:endParaRPr>
        </a:p>
      </dgm:t>
    </dgm:pt>
    <dgm:pt modelId="{6046562C-63D6-473B-AF3D-33AC27C24950}" type="parTrans" cxnId="{9FB90103-07D9-4225-8247-00A9AC270DF8}">
      <dgm:prSet/>
      <dgm:spPr/>
      <dgm:t>
        <a:bodyPr/>
        <a:lstStyle/>
        <a:p>
          <a:endParaRPr lang="en-US"/>
        </a:p>
      </dgm:t>
    </dgm:pt>
    <dgm:pt modelId="{1D853E70-7514-423E-AB77-639DE475D814}" type="sibTrans" cxnId="{9FB90103-07D9-4225-8247-00A9AC270DF8}">
      <dgm:prSet/>
      <dgm:spPr/>
      <dgm:t>
        <a:bodyPr/>
        <a:lstStyle/>
        <a:p>
          <a:endParaRPr lang="en-US"/>
        </a:p>
      </dgm:t>
    </dgm:pt>
    <dgm:pt modelId="{4A2AA377-C96A-4EE0-BD93-611F18318618}">
      <dgm:prSet/>
      <dgm:spPr/>
      <dgm:t>
        <a:bodyPr/>
        <a:lstStyle/>
        <a:p>
          <a:r>
            <a:rPr lang="en-US" dirty="0" smtClean="0">
              <a:latin typeface="Arial Narrow" pitchFamily="34" charset="0"/>
            </a:rPr>
            <a:t>GOODS</a:t>
          </a:r>
          <a:endParaRPr lang="en-US" dirty="0">
            <a:latin typeface="Arial Narrow" pitchFamily="34" charset="0"/>
          </a:endParaRPr>
        </a:p>
      </dgm:t>
    </dgm:pt>
    <dgm:pt modelId="{767F311B-E614-4311-BAA3-D938A679C66A}" type="parTrans" cxnId="{5A2D5B88-5B8C-45A8-A7F4-955DCF6AD30C}">
      <dgm:prSet/>
      <dgm:spPr/>
      <dgm:t>
        <a:bodyPr/>
        <a:lstStyle/>
        <a:p>
          <a:endParaRPr lang="en-US"/>
        </a:p>
      </dgm:t>
    </dgm:pt>
    <dgm:pt modelId="{543B916F-8450-48D5-9B8E-D089E07D3903}" type="sibTrans" cxnId="{5A2D5B88-5B8C-45A8-A7F4-955DCF6AD30C}">
      <dgm:prSet/>
      <dgm:spPr/>
      <dgm:t>
        <a:bodyPr/>
        <a:lstStyle/>
        <a:p>
          <a:endParaRPr lang="en-US"/>
        </a:p>
      </dgm:t>
    </dgm:pt>
    <dgm:pt modelId="{B858CE91-30B7-4901-8C0F-19EBD775EC36}">
      <dgm:prSet/>
      <dgm:spPr/>
      <dgm:t>
        <a:bodyPr/>
        <a:lstStyle/>
        <a:p>
          <a:r>
            <a:rPr lang="en-US" dirty="0" smtClean="0">
              <a:latin typeface="Arial Narrow" pitchFamily="34" charset="0"/>
            </a:rPr>
            <a:t>MANUFACTURING</a:t>
          </a:r>
          <a:endParaRPr lang="en-US" dirty="0">
            <a:latin typeface="Arial Narrow" pitchFamily="34" charset="0"/>
          </a:endParaRPr>
        </a:p>
      </dgm:t>
    </dgm:pt>
    <dgm:pt modelId="{035E9C49-9E27-4024-B33F-B632908E481C}" type="parTrans" cxnId="{515D6656-BF50-47DB-8451-984E04168BD0}">
      <dgm:prSet/>
      <dgm:spPr/>
      <dgm:t>
        <a:bodyPr/>
        <a:lstStyle/>
        <a:p>
          <a:endParaRPr lang="en-US"/>
        </a:p>
      </dgm:t>
    </dgm:pt>
    <dgm:pt modelId="{22A9F21C-0CC7-4030-B07F-74C9CCF37521}" type="sibTrans" cxnId="{515D6656-BF50-47DB-8451-984E04168BD0}">
      <dgm:prSet/>
      <dgm:spPr/>
      <dgm:t>
        <a:bodyPr/>
        <a:lstStyle/>
        <a:p>
          <a:endParaRPr lang="en-US"/>
        </a:p>
      </dgm:t>
    </dgm:pt>
    <dgm:pt modelId="{A6637928-12EE-46C5-A490-6AC72EB815F7}">
      <dgm:prSet/>
      <dgm:spPr/>
      <dgm:t>
        <a:bodyPr/>
        <a:lstStyle/>
        <a:p>
          <a:r>
            <a:rPr lang="en-US" dirty="0" smtClean="0">
              <a:latin typeface="Arial Narrow" pitchFamily="34" charset="0"/>
            </a:rPr>
            <a:t>COMPANY</a:t>
          </a:r>
          <a:endParaRPr lang="en-US" dirty="0">
            <a:latin typeface="Arial Narrow" pitchFamily="34" charset="0"/>
          </a:endParaRPr>
        </a:p>
      </dgm:t>
    </dgm:pt>
    <dgm:pt modelId="{CDCCFD77-A3A5-490B-A203-2D3A022C88C9}" type="parTrans" cxnId="{FF0AB412-DC94-4609-B6E7-FF1E13431B58}">
      <dgm:prSet/>
      <dgm:spPr/>
      <dgm:t>
        <a:bodyPr/>
        <a:lstStyle/>
        <a:p>
          <a:endParaRPr lang="en-US"/>
        </a:p>
      </dgm:t>
    </dgm:pt>
    <dgm:pt modelId="{4AA1198A-700D-40F5-ACDE-CD89D4B8534A}" type="sibTrans" cxnId="{FF0AB412-DC94-4609-B6E7-FF1E13431B58}">
      <dgm:prSet/>
      <dgm:spPr/>
      <dgm:t>
        <a:bodyPr/>
        <a:lstStyle/>
        <a:p>
          <a:endParaRPr lang="en-US"/>
        </a:p>
      </dgm:t>
    </dgm:pt>
    <dgm:pt modelId="{ABD3A05B-7B80-441C-B011-DC2B16BE7FE2}">
      <dgm:prSet/>
      <dgm:spPr/>
      <dgm:t>
        <a:bodyPr/>
        <a:lstStyle/>
        <a:p>
          <a:r>
            <a:rPr lang="en-US" dirty="0" smtClean="0">
              <a:latin typeface="Arial Narrow" pitchFamily="34" charset="0"/>
            </a:rPr>
            <a:t>JV</a:t>
          </a:r>
          <a:endParaRPr lang="en-US" dirty="0">
            <a:latin typeface="Arial Narrow" pitchFamily="34" charset="0"/>
          </a:endParaRPr>
        </a:p>
      </dgm:t>
    </dgm:pt>
    <dgm:pt modelId="{9B8DAD93-29BC-4E0E-A04E-5AFA33B454E0}" type="parTrans" cxnId="{65338CB7-11CB-4728-9DB8-6DDF6EE727AE}">
      <dgm:prSet/>
      <dgm:spPr/>
      <dgm:t>
        <a:bodyPr/>
        <a:lstStyle/>
        <a:p>
          <a:endParaRPr lang="en-US"/>
        </a:p>
      </dgm:t>
    </dgm:pt>
    <dgm:pt modelId="{18EEAE83-83F1-43D2-B426-969BEC5D8F23}" type="sibTrans" cxnId="{65338CB7-11CB-4728-9DB8-6DDF6EE727AE}">
      <dgm:prSet/>
      <dgm:spPr/>
      <dgm:t>
        <a:bodyPr/>
        <a:lstStyle/>
        <a:p>
          <a:endParaRPr lang="en-US"/>
        </a:p>
      </dgm:t>
    </dgm:pt>
    <dgm:pt modelId="{596349F0-CEB4-46CE-9C8F-1314985595A6}">
      <dgm:prSet/>
      <dgm:spPr/>
      <dgm:t>
        <a:bodyPr/>
        <a:lstStyle/>
        <a:p>
          <a:r>
            <a:rPr lang="en-US" dirty="0" smtClean="0">
              <a:latin typeface="Arial Narrow" pitchFamily="34" charset="0"/>
            </a:rPr>
            <a:t>SHARE</a:t>
          </a:r>
        </a:p>
        <a:p>
          <a:r>
            <a:rPr lang="en-US" dirty="0" smtClean="0">
              <a:latin typeface="Arial Narrow" pitchFamily="34" charset="0"/>
            </a:rPr>
            <a:t>HOLDER</a:t>
          </a:r>
          <a:endParaRPr lang="en-US" dirty="0">
            <a:latin typeface="Arial Narrow" pitchFamily="34" charset="0"/>
          </a:endParaRPr>
        </a:p>
      </dgm:t>
    </dgm:pt>
    <dgm:pt modelId="{F826298F-212E-4CDD-8571-8A2664A1D6F2}" type="parTrans" cxnId="{64631163-C653-4D53-A9A7-17A2DA93E9AA}">
      <dgm:prSet/>
      <dgm:spPr/>
      <dgm:t>
        <a:bodyPr/>
        <a:lstStyle/>
        <a:p>
          <a:endParaRPr lang="en-US"/>
        </a:p>
      </dgm:t>
    </dgm:pt>
    <dgm:pt modelId="{2FEBA6A0-2A99-4A69-A355-1E3A59228C53}" type="sibTrans" cxnId="{64631163-C653-4D53-A9A7-17A2DA93E9AA}">
      <dgm:prSet/>
      <dgm:spPr/>
      <dgm:t>
        <a:bodyPr/>
        <a:lstStyle/>
        <a:p>
          <a:endParaRPr lang="en-US"/>
        </a:p>
      </dgm:t>
    </dgm:pt>
    <dgm:pt modelId="{F80ECBB6-DED7-4D59-B04C-B04145E3D90E}">
      <dgm:prSet/>
      <dgm:spPr/>
      <dgm:t>
        <a:bodyPr/>
        <a:lstStyle/>
        <a:p>
          <a:r>
            <a:rPr lang="en-US" dirty="0" smtClean="0">
              <a:latin typeface="Arial Narrow" pitchFamily="34" charset="0"/>
            </a:rPr>
            <a:t>OPC</a:t>
          </a:r>
          <a:endParaRPr lang="en-US" dirty="0">
            <a:latin typeface="Arial Narrow" pitchFamily="34" charset="0"/>
          </a:endParaRPr>
        </a:p>
      </dgm:t>
    </dgm:pt>
    <dgm:pt modelId="{1641C122-1900-4C9E-957F-873910E8DE21}" type="parTrans" cxnId="{8280FF77-3F89-401F-9941-2E73F29DE47D}">
      <dgm:prSet/>
      <dgm:spPr/>
      <dgm:t>
        <a:bodyPr/>
        <a:lstStyle/>
        <a:p>
          <a:endParaRPr lang="en-US"/>
        </a:p>
      </dgm:t>
    </dgm:pt>
    <dgm:pt modelId="{BD5D0165-0097-406D-AF1A-17D004AF23BA}" type="sibTrans" cxnId="{8280FF77-3F89-401F-9941-2E73F29DE47D}">
      <dgm:prSet/>
      <dgm:spPr/>
      <dgm:t>
        <a:bodyPr/>
        <a:lstStyle/>
        <a:p>
          <a:endParaRPr lang="en-US"/>
        </a:p>
      </dgm:t>
    </dgm:pt>
    <dgm:pt modelId="{CE3A95C2-8428-45F7-822D-F1F433563661}">
      <dgm:prSet/>
      <dgm:spPr/>
      <dgm:t>
        <a:bodyPr/>
        <a:lstStyle/>
        <a:p>
          <a:r>
            <a:rPr lang="en-US" dirty="0" smtClean="0">
              <a:latin typeface="Arial Narrow" pitchFamily="34" charset="0"/>
            </a:rPr>
            <a:t>LLP</a:t>
          </a:r>
          <a:endParaRPr lang="en-US" dirty="0">
            <a:latin typeface="Arial Narrow" pitchFamily="34" charset="0"/>
          </a:endParaRPr>
        </a:p>
      </dgm:t>
    </dgm:pt>
    <dgm:pt modelId="{2D18E4F1-8EBE-44DB-9EF2-F68897735D3A}" type="parTrans" cxnId="{4AF13C1B-0990-41B0-9471-2F83B84547D6}">
      <dgm:prSet/>
      <dgm:spPr/>
      <dgm:t>
        <a:bodyPr/>
        <a:lstStyle/>
        <a:p>
          <a:endParaRPr lang="en-US"/>
        </a:p>
      </dgm:t>
    </dgm:pt>
    <dgm:pt modelId="{65FF9D5C-26EE-41C6-9CC5-7D5A86CA0185}" type="sibTrans" cxnId="{4AF13C1B-0990-41B0-9471-2F83B84547D6}">
      <dgm:prSet/>
      <dgm:spPr/>
      <dgm:t>
        <a:bodyPr/>
        <a:lstStyle/>
        <a:p>
          <a:endParaRPr lang="en-US"/>
        </a:p>
      </dgm:t>
    </dgm:pt>
    <dgm:pt modelId="{E560975E-4D80-413B-83EE-3ABB3BCC55F6}">
      <dgm:prSet/>
      <dgm:spPr/>
      <dgm:t>
        <a:bodyPr/>
        <a:lstStyle/>
        <a:p>
          <a:r>
            <a:rPr lang="en-US" dirty="0" smtClean="0">
              <a:latin typeface="Arial Narrow" pitchFamily="34" charset="0"/>
            </a:rPr>
            <a:t>PVT</a:t>
          </a:r>
          <a:endParaRPr lang="en-US" dirty="0">
            <a:latin typeface="Arial Narrow" pitchFamily="34" charset="0"/>
          </a:endParaRPr>
        </a:p>
      </dgm:t>
    </dgm:pt>
    <dgm:pt modelId="{B8714CE3-63F3-4226-BA88-6F0BE04A14DB}" type="parTrans" cxnId="{9BB0D917-FC15-48E9-912C-8F56CF22A515}">
      <dgm:prSet/>
      <dgm:spPr/>
      <dgm:t>
        <a:bodyPr/>
        <a:lstStyle/>
        <a:p>
          <a:endParaRPr lang="en-US"/>
        </a:p>
      </dgm:t>
    </dgm:pt>
    <dgm:pt modelId="{BF6C37C3-8951-413E-8773-3AF08C9110EB}" type="sibTrans" cxnId="{9BB0D917-FC15-48E9-912C-8F56CF22A515}">
      <dgm:prSet/>
      <dgm:spPr/>
      <dgm:t>
        <a:bodyPr/>
        <a:lstStyle/>
        <a:p>
          <a:endParaRPr lang="en-US"/>
        </a:p>
      </dgm:t>
    </dgm:pt>
    <dgm:pt modelId="{4A3F7551-1E42-45D6-87BC-CA1C92588992}">
      <dgm:prSet/>
      <dgm:spPr/>
      <dgm:t>
        <a:bodyPr/>
        <a:lstStyle/>
        <a:p>
          <a:r>
            <a:rPr lang="en-US" dirty="0" smtClean="0">
              <a:latin typeface="Arial Narrow" pitchFamily="34" charset="0"/>
            </a:rPr>
            <a:t>SEC 8</a:t>
          </a:r>
          <a:endParaRPr lang="en-US" dirty="0">
            <a:latin typeface="Arial Narrow" pitchFamily="34" charset="0"/>
          </a:endParaRPr>
        </a:p>
      </dgm:t>
    </dgm:pt>
    <dgm:pt modelId="{E357933C-E6EF-487F-8960-48B697144A14}" type="parTrans" cxnId="{1F4EA424-BDE6-476B-AF25-CD42C28B1BA9}">
      <dgm:prSet/>
      <dgm:spPr/>
      <dgm:t>
        <a:bodyPr/>
        <a:lstStyle/>
        <a:p>
          <a:endParaRPr lang="en-US"/>
        </a:p>
      </dgm:t>
    </dgm:pt>
    <dgm:pt modelId="{862E3D4A-3C7F-4BD0-9603-8FEB3DA82A3E}" type="sibTrans" cxnId="{1F4EA424-BDE6-476B-AF25-CD42C28B1BA9}">
      <dgm:prSet/>
      <dgm:spPr/>
      <dgm:t>
        <a:bodyPr/>
        <a:lstStyle/>
        <a:p>
          <a:endParaRPr lang="en-US"/>
        </a:p>
      </dgm:t>
    </dgm:pt>
    <dgm:pt modelId="{65B1BF63-C36E-44D1-B707-4007806ACF1D}">
      <dgm:prSet custT="1"/>
      <dgm:spPr/>
      <dgm:t>
        <a:bodyPr/>
        <a:lstStyle/>
        <a:p>
          <a:r>
            <a:rPr lang="en-US" sz="1100" dirty="0" smtClean="0">
              <a:latin typeface="Arial Narrow" pitchFamily="34" charset="0"/>
            </a:rPr>
            <a:t>ONE INDIAN &amp; FOREIGNER DIRECTOR</a:t>
          </a:r>
          <a:endParaRPr lang="en-US" sz="1100" dirty="0">
            <a:latin typeface="Arial Narrow" pitchFamily="34" charset="0"/>
          </a:endParaRPr>
        </a:p>
      </dgm:t>
    </dgm:pt>
    <dgm:pt modelId="{989DE483-64F3-4E7F-B8C7-DEB81782009C}" type="parTrans" cxnId="{7BA68860-262A-4E5B-AB87-9038C8195AF5}">
      <dgm:prSet/>
      <dgm:spPr/>
      <dgm:t>
        <a:bodyPr/>
        <a:lstStyle/>
        <a:p>
          <a:endParaRPr lang="en-US"/>
        </a:p>
      </dgm:t>
    </dgm:pt>
    <dgm:pt modelId="{ED789D5C-C67F-4AD2-B170-BA2FDCE5DF09}" type="sibTrans" cxnId="{7BA68860-262A-4E5B-AB87-9038C8195AF5}">
      <dgm:prSet/>
      <dgm:spPr/>
      <dgm:t>
        <a:bodyPr/>
        <a:lstStyle/>
        <a:p>
          <a:endParaRPr lang="en-US"/>
        </a:p>
      </dgm:t>
    </dgm:pt>
    <dgm:pt modelId="{5427BF5C-1FA4-48A9-83E9-6F8D5E862126}">
      <dgm:prSet/>
      <dgm:spPr/>
      <dgm:t>
        <a:bodyPr/>
        <a:lstStyle/>
        <a:p>
          <a:r>
            <a:rPr lang="en-US" dirty="0" smtClean="0">
              <a:latin typeface="Arial Narrow" pitchFamily="34" charset="0"/>
            </a:rPr>
            <a:t>LLP</a:t>
          </a:r>
          <a:endParaRPr lang="en-US" dirty="0">
            <a:latin typeface="Arial Narrow" pitchFamily="34" charset="0"/>
          </a:endParaRPr>
        </a:p>
      </dgm:t>
    </dgm:pt>
    <dgm:pt modelId="{B1412EA7-354E-4579-8236-FFC243A94193}" type="parTrans" cxnId="{E276C494-8EEC-43BD-9A60-AE073457E835}">
      <dgm:prSet/>
      <dgm:spPr/>
      <dgm:t>
        <a:bodyPr/>
        <a:lstStyle/>
        <a:p>
          <a:endParaRPr lang="en-US"/>
        </a:p>
      </dgm:t>
    </dgm:pt>
    <dgm:pt modelId="{6BA64C58-0476-4897-9714-C0083F684467}" type="sibTrans" cxnId="{E276C494-8EEC-43BD-9A60-AE073457E835}">
      <dgm:prSet/>
      <dgm:spPr/>
      <dgm:t>
        <a:bodyPr/>
        <a:lstStyle/>
        <a:p>
          <a:endParaRPr lang="en-US"/>
        </a:p>
      </dgm:t>
    </dgm:pt>
    <dgm:pt modelId="{45F6AF01-D764-44F1-BF34-106183400134}">
      <dgm:prSet/>
      <dgm:spPr/>
      <dgm:t>
        <a:bodyPr/>
        <a:lstStyle/>
        <a:p>
          <a:r>
            <a:rPr lang="en-US" dirty="0" smtClean="0">
              <a:latin typeface="Arial Narrow" pitchFamily="34" charset="0"/>
            </a:rPr>
            <a:t>WHOLLY OWNED SUBSIDIARY</a:t>
          </a:r>
          <a:endParaRPr lang="en-US" dirty="0">
            <a:latin typeface="Arial Narrow" pitchFamily="34" charset="0"/>
          </a:endParaRPr>
        </a:p>
      </dgm:t>
    </dgm:pt>
    <dgm:pt modelId="{DD67A91C-4B67-4FE3-81CC-16F0F4D13929}" type="parTrans" cxnId="{DFBACD34-1293-4675-8AB7-3ED5EF0528B9}">
      <dgm:prSet/>
      <dgm:spPr/>
      <dgm:t>
        <a:bodyPr/>
        <a:lstStyle/>
        <a:p>
          <a:endParaRPr lang="en-US"/>
        </a:p>
      </dgm:t>
    </dgm:pt>
    <dgm:pt modelId="{6155D19D-C4C7-4214-B7A8-B1A46FF65A9A}" type="sibTrans" cxnId="{DFBACD34-1293-4675-8AB7-3ED5EF0528B9}">
      <dgm:prSet/>
      <dgm:spPr/>
      <dgm:t>
        <a:bodyPr/>
        <a:lstStyle/>
        <a:p>
          <a:endParaRPr lang="en-US"/>
        </a:p>
      </dgm:t>
    </dgm:pt>
    <dgm:pt modelId="{1F4E61A7-47C1-4FBC-BC54-0250920F1052}">
      <dgm:prSet/>
      <dgm:spPr/>
      <dgm:t>
        <a:bodyPr/>
        <a:lstStyle/>
        <a:p>
          <a:r>
            <a:rPr lang="en-US" dirty="0" smtClean="0">
              <a:latin typeface="Arial Narrow" pitchFamily="34" charset="0"/>
            </a:rPr>
            <a:t>BRANCH</a:t>
          </a:r>
          <a:endParaRPr lang="en-US" dirty="0">
            <a:latin typeface="Arial Narrow" pitchFamily="34" charset="0"/>
          </a:endParaRPr>
        </a:p>
      </dgm:t>
    </dgm:pt>
    <dgm:pt modelId="{B279CE22-FB96-4406-B70D-D1EB40C582F5}" type="parTrans" cxnId="{DAD36588-4AEE-4E38-ADA0-A82C54CA9A54}">
      <dgm:prSet/>
      <dgm:spPr/>
      <dgm:t>
        <a:bodyPr/>
        <a:lstStyle/>
        <a:p>
          <a:endParaRPr lang="en-US"/>
        </a:p>
      </dgm:t>
    </dgm:pt>
    <dgm:pt modelId="{42F4417A-27D0-4093-93FA-9C372A35C3AF}" type="sibTrans" cxnId="{DAD36588-4AEE-4E38-ADA0-A82C54CA9A54}">
      <dgm:prSet/>
      <dgm:spPr/>
      <dgm:t>
        <a:bodyPr/>
        <a:lstStyle/>
        <a:p>
          <a:endParaRPr lang="en-US"/>
        </a:p>
      </dgm:t>
    </dgm:pt>
    <dgm:pt modelId="{FD3088BE-DDCD-4A60-BC3C-4B62C0C867F5}">
      <dgm:prSet/>
      <dgm:spPr/>
      <dgm:t>
        <a:bodyPr/>
        <a:lstStyle/>
        <a:p>
          <a:r>
            <a:rPr lang="en-US" dirty="0" smtClean="0">
              <a:latin typeface="Arial Narrow" pitchFamily="34" charset="0"/>
            </a:rPr>
            <a:t>TEMPORARY</a:t>
          </a:r>
        </a:p>
        <a:p>
          <a:r>
            <a:rPr lang="en-US" dirty="0" smtClean="0">
              <a:latin typeface="Arial Narrow" pitchFamily="34" charset="0"/>
            </a:rPr>
            <a:t>PRESENCE</a:t>
          </a:r>
          <a:endParaRPr lang="en-US" dirty="0">
            <a:latin typeface="Arial Narrow" pitchFamily="34" charset="0"/>
          </a:endParaRPr>
        </a:p>
      </dgm:t>
    </dgm:pt>
    <dgm:pt modelId="{1737DDA2-D05B-4B3C-B8EB-6152F77CB2AC}" type="parTrans" cxnId="{02E6D78D-EEE1-46FE-8B97-80AE08F6649D}">
      <dgm:prSet/>
      <dgm:spPr/>
      <dgm:t>
        <a:bodyPr/>
        <a:lstStyle/>
        <a:p>
          <a:endParaRPr lang="en-US"/>
        </a:p>
      </dgm:t>
    </dgm:pt>
    <dgm:pt modelId="{EF015C2F-7E84-479C-A2CB-B51EC9788B87}" type="sibTrans" cxnId="{02E6D78D-EEE1-46FE-8B97-80AE08F6649D}">
      <dgm:prSet/>
      <dgm:spPr/>
      <dgm:t>
        <a:bodyPr/>
        <a:lstStyle/>
        <a:p>
          <a:endParaRPr lang="en-US"/>
        </a:p>
      </dgm:t>
    </dgm:pt>
    <dgm:pt modelId="{A7E11B04-1FD6-4942-B1FF-4598BA65D437}">
      <dgm:prSet/>
      <dgm:spPr/>
      <dgm:t>
        <a:bodyPr/>
        <a:lstStyle/>
        <a:p>
          <a:r>
            <a:rPr lang="en-US" dirty="0" smtClean="0">
              <a:latin typeface="Arial Narrow" pitchFamily="34" charset="0"/>
            </a:rPr>
            <a:t>NET WORTH MIN USD 100,000</a:t>
          </a:r>
          <a:endParaRPr lang="en-US" dirty="0">
            <a:latin typeface="Arial Narrow" pitchFamily="34" charset="0"/>
          </a:endParaRPr>
        </a:p>
      </dgm:t>
    </dgm:pt>
    <dgm:pt modelId="{0CB0CA43-6181-445E-AF48-821C378BD54A}" type="parTrans" cxnId="{3D49E1ED-396B-4C9E-A262-DB7B07A2ABC4}">
      <dgm:prSet/>
      <dgm:spPr/>
      <dgm:t>
        <a:bodyPr/>
        <a:lstStyle/>
        <a:p>
          <a:endParaRPr lang="en-US"/>
        </a:p>
      </dgm:t>
    </dgm:pt>
    <dgm:pt modelId="{FBF6629E-EEE6-48BD-ACF2-A8CC0CE8449F}" type="sibTrans" cxnId="{3D49E1ED-396B-4C9E-A262-DB7B07A2ABC4}">
      <dgm:prSet/>
      <dgm:spPr/>
      <dgm:t>
        <a:bodyPr/>
        <a:lstStyle/>
        <a:p>
          <a:endParaRPr lang="en-US"/>
        </a:p>
      </dgm:t>
    </dgm:pt>
    <dgm:pt modelId="{3E829FBC-4183-4778-B132-E4DA2732F384}">
      <dgm:prSet/>
      <dgm:spPr/>
      <dgm:t>
        <a:bodyPr/>
        <a:lstStyle/>
        <a:p>
          <a:r>
            <a:rPr lang="en-US" dirty="0" smtClean="0">
              <a:latin typeface="Arial Narrow" pitchFamily="34" charset="0"/>
            </a:rPr>
            <a:t>LAST 5 YEARS PROFIT MAKING COMPANY</a:t>
          </a:r>
          <a:endParaRPr lang="en-US" dirty="0">
            <a:latin typeface="Arial Narrow" pitchFamily="34" charset="0"/>
          </a:endParaRPr>
        </a:p>
      </dgm:t>
    </dgm:pt>
    <dgm:pt modelId="{582CCB6F-9119-4BC5-A765-3368800A6334}" type="parTrans" cxnId="{4A776011-CBB1-44ED-8ED4-232B311C1711}">
      <dgm:prSet/>
      <dgm:spPr/>
      <dgm:t>
        <a:bodyPr/>
        <a:lstStyle/>
        <a:p>
          <a:endParaRPr lang="en-US"/>
        </a:p>
      </dgm:t>
    </dgm:pt>
    <dgm:pt modelId="{28C82170-3A1A-43CE-A033-1CB22BDE5321}" type="sibTrans" cxnId="{4A776011-CBB1-44ED-8ED4-232B311C1711}">
      <dgm:prSet/>
      <dgm:spPr/>
      <dgm:t>
        <a:bodyPr/>
        <a:lstStyle/>
        <a:p>
          <a:endParaRPr lang="en-US"/>
        </a:p>
      </dgm:t>
    </dgm:pt>
    <dgm:pt modelId="{8EF95023-BB65-4422-958F-1DD7EF73C460}">
      <dgm:prSet/>
      <dgm:spPr/>
      <dgm:t>
        <a:bodyPr/>
        <a:lstStyle/>
        <a:p>
          <a:r>
            <a:rPr lang="en-US" dirty="0" smtClean="0">
              <a:latin typeface="Arial Narrow" pitchFamily="34" charset="0"/>
            </a:rPr>
            <a:t>RBI </a:t>
          </a:r>
        </a:p>
        <a:p>
          <a:r>
            <a:rPr lang="en-US" dirty="0" smtClean="0">
              <a:latin typeface="Arial Narrow" pitchFamily="34" charset="0"/>
            </a:rPr>
            <a:t>APPROVAL</a:t>
          </a:r>
          <a:endParaRPr lang="en-US" dirty="0">
            <a:latin typeface="Arial Narrow" pitchFamily="34" charset="0"/>
          </a:endParaRPr>
        </a:p>
      </dgm:t>
    </dgm:pt>
    <dgm:pt modelId="{9AC9B66F-DCBB-4171-80FD-BE2F997351D5}" type="parTrans" cxnId="{7E3C8EA5-6ED2-4A34-8CD3-15F2980F4F54}">
      <dgm:prSet/>
      <dgm:spPr/>
    </dgm:pt>
    <dgm:pt modelId="{9EB516B1-7EE5-4311-A03D-9336354D7B40}" type="sibTrans" cxnId="{7E3C8EA5-6ED2-4A34-8CD3-15F2980F4F54}">
      <dgm:prSet/>
      <dgm:spPr/>
    </dgm:pt>
    <dgm:pt modelId="{F1458596-F9C2-4AB3-B215-BB9203E8D074}" type="pres">
      <dgm:prSet presAssocID="{E3D75464-933B-43E3-AE76-C84BCCD8D81B}" presName="diagram" presStyleCnt="0">
        <dgm:presLayoutVars>
          <dgm:chPref val="1"/>
          <dgm:dir/>
          <dgm:animOne val="branch"/>
          <dgm:animLvl val="lvl"/>
          <dgm:resizeHandles/>
        </dgm:presLayoutVars>
      </dgm:prSet>
      <dgm:spPr/>
      <dgm:t>
        <a:bodyPr/>
        <a:lstStyle/>
        <a:p>
          <a:endParaRPr lang="en-US"/>
        </a:p>
      </dgm:t>
    </dgm:pt>
    <dgm:pt modelId="{16604FE1-B0C9-4F02-A6F1-ED017377EB92}" type="pres">
      <dgm:prSet presAssocID="{16CECE7C-55AC-46C5-A84A-BB6057852A06}" presName="root" presStyleCnt="0"/>
      <dgm:spPr/>
    </dgm:pt>
    <dgm:pt modelId="{3EAF90B2-41C4-4B8D-A72E-AFC7CEEC3D89}" type="pres">
      <dgm:prSet presAssocID="{16CECE7C-55AC-46C5-A84A-BB6057852A06}" presName="rootComposite" presStyleCnt="0"/>
      <dgm:spPr/>
    </dgm:pt>
    <dgm:pt modelId="{67D16ADF-6B45-4290-9538-3B8D136F948A}" type="pres">
      <dgm:prSet presAssocID="{16CECE7C-55AC-46C5-A84A-BB6057852A06}" presName="rootText" presStyleLbl="node1" presStyleIdx="0" presStyleCnt="5"/>
      <dgm:spPr/>
      <dgm:t>
        <a:bodyPr/>
        <a:lstStyle/>
        <a:p>
          <a:endParaRPr lang="en-US"/>
        </a:p>
      </dgm:t>
    </dgm:pt>
    <dgm:pt modelId="{464C7AD4-DE55-4D9B-9EAE-403EE76583C8}" type="pres">
      <dgm:prSet presAssocID="{16CECE7C-55AC-46C5-A84A-BB6057852A06}" presName="rootConnector" presStyleLbl="node1" presStyleIdx="0" presStyleCnt="5"/>
      <dgm:spPr/>
      <dgm:t>
        <a:bodyPr/>
        <a:lstStyle/>
        <a:p>
          <a:endParaRPr lang="en-US"/>
        </a:p>
      </dgm:t>
    </dgm:pt>
    <dgm:pt modelId="{71CC373E-0DDD-4DE1-9F28-817E8FD1089F}" type="pres">
      <dgm:prSet presAssocID="{16CECE7C-55AC-46C5-A84A-BB6057852A06}" presName="childShape" presStyleCnt="0"/>
      <dgm:spPr/>
    </dgm:pt>
    <dgm:pt modelId="{41B34624-00D3-4EAF-877D-B1844370C92D}" type="pres">
      <dgm:prSet presAssocID="{44ACE77A-F0C8-4278-9D4F-72BCBB313EF1}" presName="Name13" presStyleLbl="parChTrans1D2" presStyleIdx="0" presStyleCnt="21"/>
      <dgm:spPr/>
      <dgm:t>
        <a:bodyPr/>
        <a:lstStyle/>
        <a:p>
          <a:endParaRPr lang="en-US"/>
        </a:p>
      </dgm:t>
    </dgm:pt>
    <dgm:pt modelId="{AD41D42C-C043-4ACE-8114-3B1A6E1E862F}" type="pres">
      <dgm:prSet presAssocID="{A65FE1C2-DE78-4AC8-92AA-F9B1A2DF7E54}" presName="childText" presStyleLbl="bgAcc1" presStyleIdx="0" presStyleCnt="21">
        <dgm:presLayoutVars>
          <dgm:bulletEnabled val="1"/>
        </dgm:presLayoutVars>
      </dgm:prSet>
      <dgm:spPr/>
      <dgm:t>
        <a:bodyPr/>
        <a:lstStyle/>
        <a:p>
          <a:endParaRPr lang="en-US"/>
        </a:p>
      </dgm:t>
    </dgm:pt>
    <dgm:pt modelId="{DC08A2B8-C2BD-4AD8-88E5-31F3D67FCF00}" type="pres">
      <dgm:prSet presAssocID="{42C76D40-4159-4291-8BB5-1539C91E89F6}" presName="root" presStyleCnt="0"/>
      <dgm:spPr/>
    </dgm:pt>
    <dgm:pt modelId="{764891E3-D6C2-4A56-AA94-5584BDC3BEFF}" type="pres">
      <dgm:prSet presAssocID="{42C76D40-4159-4291-8BB5-1539C91E89F6}" presName="rootComposite" presStyleCnt="0"/>
      <dgm:spPr/>
    </dgm:pt>
    <dgm:pt modelId="{320D695A-BDB6-41F8-9F99-6D4327BC0397}" type="pres">
      <dgm:prSet presAssocID="{42C76D40-4159-4291-8BB5-1539C91E89F6}" presName="rootText" presStyleLbl="node1" presStyleIdx="1" presStyleCnt="5"/>
      <dgm:spPr/>
      <dgm:t>
        <a:bodyPr/>
        <a:lstStyle/>
        <a:p>
          <a:endParaRPr lang="en-US"/>
        </a:p>
      </dgm:t>
    </dgm:pt>
    <dgm:pt modelId="{7FB6FDD1-F4ED-458B-90EC-6CE9A190ED56}" type="pres">
      <dgm:prSet presAssocID="{42C76D40-4159-4291-8BB5-1539C91E89F6}" presName="rootConnector" presStyleLbl="node1" presStyleIdx="1" presStyleCnt="5"/>
      <dgm:spPr/>
      <dgm:t>
        <a:bodyPr/>
        <a:lstStyle/>
        <a:p>
          <a:endParaRPr lang="en-US"/>
        </a:p>
      </dgm:t>
    </dgm:pt>
    <dgm:pt modelId="{CFA7103D-C4B2-4F01-8762-533A2828D62D}" type="pres">
      <dgm:prSet presAssocID="{42C76D40-4159-4291-8BB5-1539C91E89F6}" presName="childShape" presStyleCnt="0"/>
      <dgm:spPr/>
    </dgm:pt>
    <dgm:pt modelId="{A0EACAE5-2344-40F6-ABF4-06531921FD9D}" type="pres">
      <dgm:prSet presAssocID="{858CEF2C-E4E1-404C-903E-437F5BA17915}" presName="Name13" presStyleLbl="parChTrans1D2" presStyleIdx="1" presStyleCnt="21"/>
      <dgm:spPr/>
      <dgm:t>
        <a:bodyPr/>
        <a:lstStyle/>
        <a:p>
          <a:endParaRPr lang="en-US"/>
        </a:p>
      </dgm:t>
    </dgm:pt>
    <dgm:pt modelId="{0E888988-1AFA-4A4F-A4AF-AB13E1872D1B}" type="pres">
      <dgm:prSet presAssocID="{DC187077-F9C3-40D5-8A42-78B9E3D8F4E8}" presName="childText" presStyleLbl="bgAcc1" presStyleIdx="1" presStyleCnt="21">
        <dgm:presLayoutVars>
          <dgm:bulletEnabled val="1"/>
        </dgm:presLayoutVars>
      </dgm:prSet>
      <dgm:spPr/>
      <dgm:t>
        <a:bodyPr/>
        <a:lstStyle/>
        <a:p>
          <a:endParaRPr lang="en-US"/>
        </a:p>
      </dgm:t>
    </dgm:pt>
    <dgm:pt modelId="{AB5688BF-B00B-4E22-A4B9-07BFBD9CD0D3}" type="pres">
      <dgm:prSet presAssocID="{B279CE22-FB96-4406-B70D-D1EB40C582F5}" presName="Name13" presStyleLbl="parChTrans1D2" presStyleIdx="2" presStyleCnt="21"/>
      <dgm:spPr/>
      <dgm:t>
        <a:bodyPr/>
        <a:lstStyle/>
        <a:p>
          <a:endParaRPr lang="en-US"/>
        </a:p>
      </dgm:t>
    </dgm:pt>
    <dgm:pt modelId="{EA2AB81F-510F-4C56-9678-131EAC398894}" type="pres">
      <dgm:prSet presAssocID="{1F4E61A7-47C1-4FBC-BC54-0250920F1052}" presName="childText" presStyleLbl="bgAcc1" presStyleIdx="2" presStyleCnt="21">
        <dgm:presLayoutVars>
          <dgm:bulletEnabled val="1"/>
        </dgm:presLayoutVars>
      </dgm:prSet>
      <dgm:spPr/>
      <dgm:t>
        <a:bodyPr/>
        <a:lstStyle/>
        <a:p>
          <a:endParaRPr lang="en-US"/>
        </a:p>
      </dgm:t>
    </dgm:pt>
    <dgm:pt modelId="{A0F86479-60A3-4111-9B61-C25242E70104}" type="pres">
      <dgm:prSet presAssocID="{1737DDA2-D05B-4B3C-B8EB-6152F77CB2AC}" presName="Name13" presStyleLbl="parChTrans1D2" presStyleIdx="3" presStyleCnt="21"/>
      <dgm:spPr/>
      <dgm:t>
        <a:bodyPr/>
        <a:lstStyle/>
        <a:p>
          <a:endParaRPr lang="en-US"/>
        </a:p>
      </dgm:t>
    </dgm:pt>
    <dgm:pt modelId="{2901F26F-8052-4D1F-8E27-0B2701E2EF13}" type="pres">
      <dgm:prSet presAssocID="{FD3088BE-DDCD-4A60-BC3C-4B62C0C867F5}" presName="childText" presStyleLbl="bgAcc1" presStyleIdx="3" presStyleCnt="21">
        <dgm:presLayoutVars>
          <dgm:bulletEnabled val="1"/>
        </dgm:presLayoutVars>
      </dgm:prSet>
      <dgm:spPr/>
      <dgm:t>
        <a:bodyPr/>
        <a:lstStyle/>
        <a:p>
          <a:endParaRPr lang="en-US"/>
        </a:p>
      </dgm:t>
    </dgm:pt>
    <dgm:pt modelId="{0710B0AA-22C5-4A94-8E7C-A06ED70CB85F}" type="pres">
      <dgm:prSet presAssocID="{0CB0CA43-6181-445E-AF48-821C378BD54A}" presName="Name13" presStyleLbl="parChTrans1D2" presStyleIdx="4" presStyleCnt="21"/>
      <dgm:spPr/>
      <dgm:t>
        <a:bodyPr/>
        <a:lstStyle/>
        <a:p>
          <a:endParaRPr lang="en-US"/>
        </a:p>
      </dgm:t>
    </dgm:pt>
    <dgm:pt modelId="{C2D27BCB-9A3D-478D-B471-C823C1CEB4E9}" type="pres">
      <dgm:prSet presAssocID="{A7E11B04-1FD6-4942-B1FF-4598BA65D437}" presName="childText" presStyleLbl="bgAcc1" presStyleIdx="4" presStyleCnt="21">
        <dgm:presLayoutVars>
          <dgm:bulletEnabled val="1"/>
        </dgm:presLayoutVars>
      </dgm:prSet>
      <dgm:spPr/>
      <dgm:t>
        <a:bodyPr/>
        <a:lstStyle/>
        <a:p>
          <a:endParaRPr lang="en-US"/>
        </a:p>
      </dgm:t>
    </dgm:pt>
    <dgm:pt modelId="{F5F95ADF-4BE8-45BB-89AB-5B853D7E280C}" type="pres">
      <dgm:prSet presAssocID="{582CCB6F-9119-4BC5-A765-3368800A6334}" presName="Name13" presStyleLbl="parChTrans1D2" presStyleIdx="5" presStyleCnt="21"/>
      <dgm:spPr/>
      <dgm:t>
        <a:bodyPr/>
        <a:lstStyle/>
        <a:p>
          <a:endParaRPr lang="en-US"/>
        </a:p>
      </dgm:t>
    </dgm:pt>
    <dgm:pt modelId="{52449D47-8412-4D07-AFAA-FDB27487CB6A}" type="pres">
      <dgm:prSet presAssocID="{3E829FBC-4183-4778-B132-E4DA2732F384}" presName="childText" presStyleLbl="bgAcc1" presStyleIdx="5" presStyleCnt="21">
        <dgm:presLayoutVars>
          <dgm:bulletEnabled val="1"/>
        </dgm:presLayoutVars>
      </dgm:prSet>
      <dgm:spPr/>
      <dgm:t>
        <a:bodyPr/>
        <a:lstStyle/>
        <a:p>
          <a:endParaRPr lang="en-US"/>
        </a:p>
      </dgm:t>
    </dgm:pt>
    <dgm:pt modelId="{1778DAE5-982D-4146-BD32-0FB06D1856E4}" type="pres">
      <dgm:prSet presAssocID="{9AC9B66F-DCBB-4171-80FD-BE2F997351D5}" presName="Name13" presStyleLbl="parChTrans1D2" presStyleIdx="6" presStyleCnt="21"/>
      <dgm:spPr/>
    </dgm:pt>
    <dgm:pt modelId="{291C5D9B-7A60-46A4-9EE1-57CEC5F28914}" type="pres">
      <dgm:prSet presAssocID="{8EF95023-BB65-4422-958F-1DD7EF73C460}" presName="childText" presStyleLbl="bgAcc1" presStyleIdx="6" presStyleCnt="21">
        <dgm:presLayoutVars>
          <dgm:bulletEnabled val="1"/>
        </dgm:presLayoutVars>
      </dgm:prSet>
      <dgm:spPr/>
      <dgm:t>
        <a:bodyPr/>
        <a:lstStyle/>
        <a:p>
          <a:endParaRPr lang="en-US"/>
        </a:p>
      </dgm:t>
    </dgm:pt>
    <dgm:pt modelId="{BC956564-ED43-4A6F-A61C-1B685ED1C844}" type="pres">
      <dgm:prSet presAssocID="{35139FCF-B80F-4353-AAAA-72BB987719FA}" presName="root" presStyleCnt="0"/>
      <dgm:spPr/>
    </dgm:pt>
    <dgm:pt modelId="{7D6FBA36-2E65-41E9-863D-F7998E3B09B9}" type="pres">
      <dgm:prSet presAssocID="{35139FCF-B80F-4353-AAAA-72BB987719FA}" presName="rootComposite" presStyleCnt="0"/>
      <dgm:spPr/>
    </dgm:pt>
    <dgm:pt modelId="{FF25A092-3F20-4548-8778-91184448EC3D}" type="pres">
      <dgm:prSet presAssocID="{35139FCF-B80F-4353-AAAA-72BB987719FA}" presName="rootText" presStyleLbl="node1" presStyleIdx="2" presStyleCnt="5"/>
      <dgm:spPr/>
      <dgm:t>
        <a:bodyPr/>
        <a:lstStyle/>
        <a:p>
          <a:endParaRPr lang="en-US"/>
        </a:p>
      </dgm:t>
    </dgm:pt>
    <dgm:pt modelId="{0D036DF3-B478-4CCC-A809-03EC5022BD8D}" type="pres">
      <dgm:prSet presAssocID="{35139FCF-B80F-4353-AAAA-72BB987719FA}" presName="rootConnector" presStyleLbl="node1" presStyleIdx="2" presStyleCnt="5"/>
      <dgm:spPr/>
      <dgm:t>
        <a:bodyPr/>
        <a:lstStyle/>
        <a:p>
          <a:endParaRPr lang="en-US"/>
        </a:p>
      </dgm:t>
    </dgm:pt>
    <dgm:pt modelId="{AFE8A21B-70E5-469A-AD36-5061F58B8091}" type="pres">
      <dgm:prSet presAssocID="{35139FCF-B80F-4353-AAAA-72BB987719FA}" presName="childShape" presStyleCnt="0"/>
      <dgm:spPr/>
    </dgm:pt>
    <dgm:pt modelId="{8E10CCF8-0373-440B-9E7C-CCE3D5F83576}" type="pres">
      <dgm:prSet presAssocID="{1641C122-1900-4C9E-957F-873910E8DE21}" presName="Name13" presStyleLbl="parChTrans1D2" presStyleIdx="7" presStyleCnt="21"/>
      <dgm:spPr/>
      <dgm:t>
        <a:bodyPr/>
        <a:lstStyle/>
        <a:p>
          <a:endParaRPr lang="en-US"/>
        </a:p>
      </dgm:t>
    </dgm:pt>
    <dgm:pt modelId="{CAB2B089-2EC9-4227-8A4E-237B8AAFD5AE}" type="pres">
      <dgm:prSet presAssocID="{F80ECBB6-DED7-4D59-B04C-B04145E3D90E}" presName="childText" presStyleLbl="bgAcc1" presStyleIdx="7" presStyleCnt="21">
        <dgm:presLayoutVars>
          <dgm:bulletEnabled val="1"/>
        </dgm:presLayoutVars>
      </dgm:prSet>
      <dgm:spPr/>
      <dgm:t>
        <a:bodyPr/>
        <a:lstStyle/>
        <a:p>
          <a:endParaRPr lang="en-US"/>
        </a:p>
      </dgm:t>
    </dgm:pt>
    <dgm:pt modelId="{5F01BB90-6304-4F99-8F50-1D0E448A70A9}" type="pres">
      <dgm:prSet presAssocID="{2D18E4F1-8EBE-44DB-9EF2-F68897735D3A}" presName="Name13" presStyleLbl="parChTrans1D2" presStyleIdx="8" presStyleCnt="21"/>
      <dgm:spPr/>
      <dgm:t>
        <a:bodyPr/>
        <a:lstStyle/>
        <a:p>
          <a:endParaRPr lang="en-US"/>
        </a:p>
      </dgm:t>
    </dgm:pt>
    <dgm:pt modelId="{2ED63F40-0242-4EC5-95AF-5C315E405863}" type="pres">
      <dgm:prSet presAssocID="{CE3A95C2-8428-45F7-822D-F1F433563661}" presName="childText" presStyleLbl="bgAcc1" presStyleIdx="8" presStyleCnt="21">
        <dgm:presLayoutVars>
          <dgm:bulletEnabled val="1"/>
        </dgm:presLayoutVars>
      </dgm:prSet>
      <dgm:spPr/>
      <dgm:t>
        <a:bodyPr/>
        <a:lstStyle/>
        <a:p>
          <a:endParaRPr lang="en-US"/>
        </a:p>
      </dgm:t>
    </dgm:pt>
    <dgm:pt modelId="{2973FFB1-E6C2-451B-88F5-5EFAA605F2FD}" type="pres">
      <dgm:prSet presAssocID="{B8714CE3-63F3-4226-BA88-6F0BE04A14DB}" presName="Name13" presStyleLbl="parChTrans1D2" presStyleIdx="9" presStyleCnt="21"/>
      <dgm:spPr/>
      <dgm:t>
        <a:bodyPr/>
        <a:lstStyle/>
        <a:p>
          <a:endParaRPr lang="en-US"/>
        </a:p>
      </dgm:t>
    </dgm:pt>
    <dgm:pt modelId="{55EB68A3-4BAC-4867-A11E-93502ABAFF40}" type="pres">
      <dgm:prSet presAssocID="{E560975E-4D80-413B-83EE-3ABB3BCC55F6}" presName="childText" presStyleLbl="bgAcc1" presStyleIdx="9" presStyleCnt="21">
        <dgm:presLayoutVars>
          <dgm:bulletEnabled val="1"/>
        </dgm:presLayoutVars>
      </dgm:prSet>
      <dgm:spPr/>
      <dgm:t>
        <a:bodyPr/>
        <a:lstStyle/>
        <a:p>
          <a:endParaRPr lang="en-US"/>
        </a:p>
      </dgm:t>
    </dgm:pt>
    <dgm:pt modelId="{23A214AB-D129-4BBE-B740-606A0473D827}" type="pres">
      <dgm:prSet presAssocID="{E357933C-E6EF-487F-8960-48B697144A14}" presName="Name13" presStyleLbl="parChTrans1D2" presStyleIdx="10" presStyleCnt="21"/>
      <dgm:spPr/>
      <dgm:t>
        <a:bodyPr/>
        <a:lstStyle/>
        <a:p>
          <a:endParaRPr lang="en-US"/>
        </a:p>
      </dgm:t>
    </dgm:pt>
    <dgm:pt modelId="{252C0D2F-C356-465D-8C9F-177E668AE087}" type="pres">
      <dgm:prSet presAssocID="{4A3F7551-1E42-45D6-87BC-CA1C92588992}" presName="childText" presStyleLbl="bgAcc1" presStyleIdx="10" presStyleCnt="21">
        <dgm:presLayoutVars>
          <dgm:bulletEnabled val="1"/>
        </dgm:presLayoutVars>
      </dgm:prSet>
      <dgm:spPr/>
      <dgm:t>
        <a:bodyPr/>
        <a:lstStyle/>
        <a:p>
          <a:endParaRPr lang="en-US"/>
        </a:p>
      </dgm:t>
    </dgm:pt>
    <dgm:pt modelId="{3824E6BA-F15D-4338-A1E0-B1F9DFE58187}" type="pres">
      <dgm:prSet presAssocID="{989DE483-64F3-4E7F-B8C7-DEB81782009C}" presName="Name13" presStyleLbl="parChTrans1D2" presStyleIdx="11" presStyleCnt="21"/>
      <dgm:spPr/>
      <dgm:t>
        <a:bodyPr/>
        <a:lstStyle/>
        <a:p>
          <a:endParaRPr lang="en-US"/>
        </a:p>
      </dgm:t>
    </dgm:pt>
    <dgm:pt modelId="{44F1E501-58ED-406D-9FF0-43F2953DA6F4}" type="pres">
      <dgm:prSet presAssocID="{65B1BF63-C36E-44D1-B707-4007806ACF1D}" presName="childText" presStyleLbl="bgAcc1" presStyleIdx="11" presStyleCnt="21">
        <dgm:presLayoutVars>
          <dgm:bulletEnabled val="1"/>
        </dgm:presLayoutVars>
      </dgm:prSet>
      <dgm:spPr/>
      <dgm:t>
        <a:bodyPr/>
        <a:lstStyle/>
        <a:p>
          <a:endParaRPr lang="en-US"/>
        </a:p>
      </dgm:t>
    </dgm:pt>
    <dgm:pt modelId="{F0AA1FAD-79D8-483E-B69A-0208B4D4CE3F}" type="pres">
      <dgm:prSet presAssocID="{5866D73F-45D2-40AA-933E-D9561EE3A9DC}" presName="root" presStyleCnt="0"/>
      <dgm:spPr/>
    </dgm:pt>
    <dgm:pt modelId="{F10380F8-3778-4893-8032-8F98726D53A7}" type="pres">
      <dgm:prSet presAssocID="{5866D73F-45D2-40AA-933E-D9561EE3A9DC}" presName="rootComposite" presStyleCnt="0"/>
      <dgm:spPr/>
    </dgm:pt>
    <dgm:pt modelId="{E86AECCE-5FDB-42A3-9E3C-1C2E6A57C2D6}" type="pres">
      <dgm:prSet presAssocID="{5866D73F-45D2-40AA-933E-D9561EE3A9DC}" presName="rootText" presStyleLbl="node1" presStyleIdx="3" presStyleCnt="5"/>
      <dgm:spPr/>
      <dgm:t>
        <a:bodyPr/>
        <a:lstStyle/>
        <a:p>
          <a:endParaRPr lang="en-US"/>
        </a:p>
      </dgm:t>
    </dgm:pt>
    <dgm:pt modelId="{3EBF90F2-303E-4EEE-8D1F-F2E170C51D4A}" type="pres">
      <dgm:prSet presAssocID="{5866D73F-45D2-40AA-933E-D9561EE3A9DC}" presName="rootConnector" presStyleLbl="node1" presStyleIdx="3" presStyleCnt="5"/>
      <dgm:spPr/>
      <dgm:t>
        <a:bodyPr/>
        <a:lstStyle/>
        <a:p>
          <a:endParaRPr lang="en-US"/>
        </a:p>
      </dgm:t>
    </dgm:pt>
    <dgm:pt modelId="{402EEA2F-40AA-411A-AC22-1D35B8537743}" type="pres">
      <dgm:prSet presAssocID="{5866D73F-45D2-40AA-933E-D9561EE3A9DC}" presName="childShape" presStyleCnt="0"/>
      <dgm:spPr/>
    </dgm:pt>
    <dgm:pt modelId="{1F1375EF-B749-4710-A0EB-2E4189BF38A8}" type="pres">
      <dgm:prSet presAssocID="{89D6FC16-9A6C-4662-AC52-1FC0F4C087EC}" presName="Name13" presStyleLbl="parChTrans1D2" presStyleIdx="12" presStyleCnt="21"/>
      <dgm:spPr/>
      <dgm:t>
        <a:bodyPr/>
        <a:lstStyle/>
        <a:p>
          <a:endParaRPr lang="en-US"/>
        </a:p>
      </dgm:t>
    </dgm:pt>
    <dgm:pt modelId="{08AE8B63-50EF-407C-BE9E-21E5D54995F8}" type="pres">
      <dgm:prSet presAssocID="{E8E7ED0D-3B33-4E31-9E43-B059C075797A}" presName="childText" presStyleLbl="bgAcc1" presStyleIdx="12" presStyleCnt="21">
        <dgm:presLayoutVars>
          <dgm:bulletEnabled val="1"/>
        </dgm:presLayoutVars>
      </dgm:prSet>
      <dgm:spPr/>
      <dgm:t>
        <a:bodyPr/>
        <a:lstStyle/>
        <a:p>
          <a:endParaRPr lang="en-US"/>
        </a:p>
      </dgm:t>
    </dgm:pt>
    <dgm:pt modelId="{B0C7303B-F42A-479B-BE4C-D36DC94EB4D7}" type="pres">
      <dgm:prSet presAssocID="{6046562C-63D6-473B-AF3D-33AC27C24950}" presName="Name13" presStyleLbl="parChTrans1D2" presStyleIdx="13" presStyleCnt="21"/>
      <dgm:spPr/>
      <dgm:t>
        <a:bodyPr/>
        <a:lstStyle/>
        <a:p>
          <a:endParaRPr lang="en-US"/>
        </a:p>
      </dgm:t>
    </dgm:pt>
    <dgm:pt modelId="{AD0C8E4B-EA9C-4EC1-8E67-23EDB9688983}" type="pres">
      <dgm:prSet presAssocID="{597760E1-E017-4BC0-986A-4AAFCCC276D7}" presName="childText" presStyleLbl="bgAcc1" presStyleIdx="13" presStyleCnt="21">
        <dgm:presLayoutVars>
          <dgm:bulletEnabled val="1"/>
        </dgm:presLayoutVars>
      </dgm:prSet>
      <dgm:spPr/>
      <dgm:t>
        <a:bodyPr/>
        <a:lstStyle/>
        <a:p>
          <a:endParaRPr lang="en-US"/>
        </a:p>
      </dgm:t>
    </dgm:pt>
    <dgm:pt modelId="{3BCAB3D2-1DE3-45AA-BE6C-89596ED768AF}" type="pres">
      <dgm:prSet presAssocID="{767F311B-E614-4311-BAA3-D938A679C66A}" presName="Name13" presStyleLbl="parChTrans1D2" presStyleIdx="14" presStyleCnt="21"/>
      <dgm:spPr/>
      <dgm:t>
        <a:bodyPr/>
        <a:lstStyle/>
        <a:p>
          <a:endParaRPr lang="en-US"/>
        </a:p>
      </dgm:t>
    </dgm:pt>
    <dgm:pt modelId="{0BCEF3A1-8333-4F9E-B2F3-76D303E59B28}" type="pres">
      <dgm:prSet presAssocID="{4A2AA377-C96A-4EE0-BD93-611F18318618}" presName="childText" presStyleLbl="bgAcc1" presStyleIdx="14" presStyleCnt="21">
        <dgm:presLayoutVars>
          <dgm:bulletEnabled val="1"/>
        </dgm:presLayoutVars>
      </dgm:prSet>
      <dgm:spPr/>
      <dgm:t>
        <a:bodyPr/>
        <a:lstStyle/>
        <a:p>
          <a:endParaRPr lang="en-US"/>
        </a:p>
      </dgm:t>
    </dgm:pt>
    <dgm:pt modelId="{696E2A7F-E3A5-478B-961A-0B4F9C7C148A}" type="pres">
      <dgm:prSet presAssocID="{035E9C49-9E27-4024-B33F-B632908E481C}" presName="Name13" presStyleLbl="parChTrans1D2" presStyleIdx="15" presStyleCnt="21"/>
      <dgm:spPr/>
      <dgm:t>
        <a:bodyPr/>
        <a:lstStyle/>
        <a:p>
          <a:endParaRPr lang="en-US"/>
        </a:p>
      </dgm:t>
    </dgm:pt>
    <dgm:pt modelId="{3F4F1003-25E0-403B-B423-35B791DA9A83}" type="pres">
      <dgm:prSet presAssocID="{B858CE91-30B7-4901-8C0F-19EBD775EC36}" presName="childText" presStyleLbl="bgAcc1" presStyleIdx="15" presStyleCnt="21">
        <dgm:presLayoutVars>
          <dgm:bulletEnabled val="1"/>
        </dgm:presLayoutVars>
      </dgm:prSet>
      <dgm:spPr/>
      <dgm:t>
        <a:bodyPr/>
        <a:lstStyle/>
        <a:p>
          <a:endParaRPr lang="en-US"/>
        </a:p>
      </dgm:t>
    </dgm:pt>
    <dgm:pt modelId="{44409117-1903-4CFE-A2E2-1DEE45CAADEE}" type="pres">
      <dgm:prSet presAssocID="{C38B951C-C7BB-4C06-B2B5-DDBA97CB8626}" presName="root" presStyleCnt="0"/>
      <dgm:spPr/>
    </dgm:pt>
    <dgm:pt modelId="{D9883D3C-E01D-4745-A9BD-8985440EDD77}" type="pres">
      <dgm:prSet presAssocID="{C38B951C-C7BB-4C06-B2B5-DDBA97CB8626}" presName="rootComposite" presStyleCnt="0"/>
      <dgm:spPr/>
    </dgm:pt>
    <dgm:pt modelId="{BE01E830-3514-4F61-92A0-B834F565BAAB}" type="pres">
      <dgm:prSet presAssocID="{C38B951C-C7BB-4C06-B2B5-DDBA97CB8626}" presName="rootText" presStyleLbl="node1" presStyleIdx="4" presStyleCnt="5"/>
      <dgm:spPr/>
      <dgm:t>
        <a:bodyPr/>
        <a:lstStyle/>
        <a:p>
          <a:endParaRPr lang="en-US"/>
        </a:p>
      </dgm:t>
    </dgm:pt>
    <dgm:pt modelId="{8A324D61-8A5D-4F27-BB22-658804A6FAD4}" type="pres">
      <dgm:prSet presAssocID="{C38B951C-C7BB-4C06-B2B5-DDBA97CB8626}" presName="rootConnector" presStyleLbl="node1" presStyleIdx="4" presStyleCnt="5"/>
      <dgm:spPr/>
      <dgm:t>
        <a:bodyPr/>
        <a:lstStyle/>
        <a:p>
          <a:endParaRPr lang="en-US"/>
        </a:p>
      </dgm:t>
    </dgm:pt>
    <dgm:pt modelId="{CC2AA0DE-9490-45C0-A76B-671700B53E73}" type="pres">
      <dgm:prSet presAssocID="{C38B951C-C7BB-4C06-B2B5-DDBA97CB8626}" presName="childShape" presStyleCnt="0"/>
      <dgm:spPr/>
    </dgm:pt>
    <dgm:pt modelId="{D6799A39-2282-4F1F-BACC-38EF8B3ADEAC}" type="pres">
      <dgm:prSet presAssocID="{9B8DAD93-29BC-4E0E-A04E-5AFA33B454E0}" presName="Name13" presStyleLbl="parChTrans1D2" presStyleIdx="16" presStyleCnt="21"/>
      <dgm:spPr/>
      <dgm:t>
        <a:bodyPr/>
        <a:lstStyle/>
        <a:p>
          <a:endParaRPr lang="en-US"/>
        </a:p>
      </dgm:t>
    </dgm:pt>
    <dgm:pt modelId="{331F6DF5-077E-46F0-9D8E-BB1074BF9707}" type="pres">
      <dgm:prSet presAssocID="{ABD3A05B-7B80-441C-B011-DC2B16BE7FE2}" presName="childText" presStyleLbl="bgAcc1" presStyleIdx="16" presStyleCnt="21">
        <dgm:presLayoutVars>
          <dgm:bulletEnabled val="1"/>
        </dgm:presLayoutVars>
      </dgm:prSet>
      <dgm:spPr/>
      <dgm:t>
        <a:bodyPr/>
        <a:lstStyle/>
        <a:p>
          <a:endParaRPr lang="en-US"/>
        </a:p>
      </dgm:t>
    </dgm:pt>
    <dgm:pt modelId="{2233FC45-52D6-4356-AD16-E375F48CBF28}" type="pres">
      <dgm:prSet presAssocID="{DD67A91C-4B67-4FE3-81CC-16F0F4D13929}" presName="Name13" presStyleLbl="parChTrans1D2" presStyleIdx="17" presStyleCnt="21"/>
      <dgm:spPr/>
      <dgm:t>
        <a:bodyPr/>
        <a:lstStyle/>
        <a:p>
          <a:endParaRPr lang="en-US"/>
        </a:p>
      </dgm:t>
    </dgm:pt>
    <dgm:pt modelId="{66D13C65-4CD5-40B8-B3A9-A61E196F8DE0}" type="pres">
      <dgm:prSet presAssocID="{45F6AF01-D764-44F1-BF34-106183400134}" presName="childText" presStyleLbl="bgAcc1" presStyleIdx="17" presStyleCnt="21">
        <dgm:presLayoutVars>
          <dgm:bulletEnabled val="1"/>
        </dgm:presLayoutVars>
      </dgm:prSet>
      <dgm:spPr/>
      <dgm:t>
        <a:bodyPr/>
        <a:lstStyle/>
        <a:p>
          <a:endParaRPr lang="en-US"/>
        </a:p>
      </dgm:t>
    </dgm:pt>
    <dgm:pt modelId="{CCD6B5AF-85E1-46B6-A205-A3D4FB6B2982}" type="pres">
      <dgm:prSet presAssocID="{B1412EA7-354E-4579-8236-FFC243A94193}" presName="Name13" presStyleLbl="parChTrans1D2" presStyleIdx="18" presStyleCnt="21"/>
      <dgm:spPr/>
      <dgm:t>
        <a:bodyPr/>
        <a:lstStyle/>
        <a:p>
          <a:endParaRPr lang="en-US"/>
        </a:p>
      </dgm:t>
    </dgm:pt>
    <dgm:pt modelId="{08C10929-E99D-4127-91D8-755C428B6E1A}" type="pres">
      <dgm:prSet presAssocID="{5427BF5C-1FA4-48A9-83E9-6F8D5E862126}" presName="childText" presStyleLbl="bgAcc1" presStyleIdx="18" presStyleCnt="21">
        <dgm:presLayoutVars>
          <dgm:bulletEnabled val="1"/>
        </dgm:presLayoutVars>
      </dgm:prSet>
      <dgm:spPr/>
      <dgm:t>
        <a:bodyPr/>
        <a:lstStyle/>
        <a:p>
          <a:endParaRPr lang="en-US"/>
        </a:p>
      </dgm:t>
    </dgm:pt>
    <dgm:pt modelId="{D08C9955-4179-4DDB-B1DE-7926DA9D5129}" type="pres">
      <dgm:prSet presAssocID="{CDCCFD77-A3A5-490B-A203-2D3A022C88C9}" presName="Name13" presStyleLbl="parChTrans1D2" presStyleIdx="19" presStyleCnt="21"/>
      <dgm:spPr/>
      <dgm:t>
        <a:bodyPr/>
        <a:lstStyle/>
        <a:p>
          <a:endParaRPr lang="en-US"/>
        </a:p>
      </dgm:t>
    </dgm:pt>
    <dgm:pt modelId="{2800DCF2-8E4B-4C15-94B2-FFDABE04D20C}" type="pres">
      <dgm:prSet presAssocID="{A6637928-12EE-46C5-A490-6AC72EB815F7}" presName="childText" presStyleLbl="bgAcc1" presStyleIdx="19" presStyleCnt="21">
        <dgm:presLayoutVars>
          <dgm:bulletEnabled val="1"/>
        </dgm:presLayoutVars>
      </dgm:prSet>
      <dgm:spPr/>
      <dgm:t>
        <a:bodyPr/>
        <a:lstStyle/>
        <a:p>
          <a:endParaRPr lang="en-US"/>
        </a:p>
      </dgm:t>
    </dgm:pt>
    <dgm:pt modelId="{3C51ABA1-0574-4449-BB86-37FAF1FA1F27}" type="pres">
      <dgm:prSet presAssocID="{F826298F-212E-4CDD-8571-8A2664A1D6F2}" presName="Name13" presStyleLbl="parChTrans1D2" presStyleIdx="20" presStyleCnt="21"/>
      <dgm:spPr/>
      <dgm:t>
        <a:bodyPr/>
        <a:lstStyle/>
        <a:p>
          <a:endParaRPr lang="en-US"/>
        </a:p>
      </dgm:t>
    </dgm:pt>
    <dgm:pt modelId="{46529D5C-6ED5-44E5-B2D6-8D6A2C5F4098}" type="pres">
      <dgm:prSet presAssocID="{596349F0-CEB4-46CE-9C8F-1314985595A6}" presName="childText" presStyleLbl="bgAcc1" presStyleIdx="20" presStyleCnt="21">
        <dgm:presLayoutVars>
          <dgm:bulletEnabled val="1"/>
        </dgm:presLayoutVars>
      </dgm:prSet>
      <dgm:spPr/>
      <dgm:t>
        <a:bodyPr/>
        <a:lstStyle/>
        <a:p>
          <a:endParaRPr lang="en-US"/>
        </a:p>
      </dgm:t>
    </dgm:pt>
  </dgm:ptLst>
  <dgm:cxnLst>
    <dgm:cxn modelId="{6879787A-9BC4-4BD1-9653-5CB977AAB661}" type="presOf" srcId="{F80ECBB6-DED7-4D59-B04C-B04145E3D90E}" destId="{CAB2B089-2EC9-4227-8A4E-237B8AAFD5AE}" srcOrd="0" destOrd="0" presId="urn:microsoft.com/office/officeart/2005/8/layout/hierarchy3"/>
    <dgm:cxn modelId="{5A2D5B88-5B8C-45A8-A7F4-955DCF6AD30C}" srcId="{5866D73F-45D2-40AA-933E-D9561EE3A9DC}" destId="{4A2AA377-C96A-4EE0-BD93-611F18318618}" srcOrd="2" destOrd="0" parTransId="{767F311B-E614-4311-BAA3-D938A679C66A}" sibTransId="{543B916F-8450-48D5-9B8E-D089E07D3903}"/>
    <dgm:cxn modelId="{DD042DBF-AF89-46DC-A121-B926D6D1A034}" srcId="{E3D75464-933B-43E3-AE76-C84BCCD8D81B}" destId="{5866D73F-45D2-40AA-933E-D9561EE3A9DC}" srcOrd="3" destOrd="0" parTransId="{346495E9-D9F1-4F26-8F83-9EC4A10543EC}" sibTransId="{23CC0A30-C82D-4E25-B5CF-3A0E53148DC8}"/>
    <dgm:cxn modelId="{DFBACD34-1293-4675-8AB7-3ED5EF0528B9}" srcId="{C38B951C-C7BB-4C06-B2B5-DDBA97CB8626}" destId="{45F6AF01-D764-44F1-BF34-106183400134}" srcOrd="1" destOrd="0" parTransId="{DD67A91C-4B67-4FE3-81CC-16F0F4D13929}" sibTransId="{6155D19D-C4C7-4214-B7A8-B1A46FF65A9A}"/>
    <dgm:cxn modelId="{6A276E12-6729-4076-AC20-D21EFBAAF511}" srcId="{E3D75464-933B-43E3-AE76-C84BCCD8D81B}" destId="{35139FCF-B80F-4353-AAAA-72BB987719FA}" srcOrd="2" destOrd="0" parTransId="{19C6B224-FE74-49F1-992C-803AD96AB85E}" sibTransId="{CCC36048-1DA3-4ACA-B656-58D16A191C9C}"/>
    <dgm:cxn modelId="{02E6D78D-EEE1-46FE-8B97-80AE08F6649D}" srcId="{42C76D40-4159-4291-8BB5-1539C91E89F6}" destId="{FD3088BE-DDCD-4A60-BC3C-4B62C0C867F5}" srcOrd="2" destOrd="0" parTransId="{1737DDA2-D05B-4B3C-B8EB-6152F77CB2AC}" sibTransId="{EF015C2F-7E84-479C-A2CB-B51EC9788B87}"/>
    <dgm:cxn modelId="{0734D72E-F4B5-42F1-A385-7AA1BE0AEB14}" type="presOf" srcId="{16CECE7C-55AC-46C5-A84A-BB6057852A06}" destId="{464C7AD4-DE55-4D9B-9EAE-403EE76583C8}" srcOrd="1" destOrd="0" presId="urn:microsoft.com/office/officeart/2005/8/layout/hierarchy3"/>
    <dgm:cxn modelId="{A1C09F00-29E3-4332-A1BC-F479B6A62FEE}" type="presOf" srcId="{B1412EA7-354E-4579-8236-FFC243A94193}" destId="{CCD6B5AF-85E1-46B6-A205-A3D4FB6B2982}" srcOrd="0" destOrd="0" presId="urn:microsoft.com/office/officeart/2005/8/layout/hierarchy3"/>
    <dgm:cxn modelId="{9BB0D917-FC15-48E9-912C-8F56CF22A515}" srcId="{35139FCF-B80F-4353-AAAA-72BB987719FA}" destId="{E560975E-4D80-413B-83EE-3ABB3BCC55F6}" srcOrd="2" destOrd="0" parTransId="{B8714CE3-63F3-4226-BA88-6F0BE04A14DB}" sibTransId="{BF6C37C3-8951-413E-8773-3AF08C9110EB}"/>
    <dgm:cxn modelId="{9FB90103-07D9-4225-8247-00A9AC270DF8}" srcId="{5866D73F-45D2-40AA-933E-D9561EE3A9DC}" destId="{597760E1-E017-4BC0-986A-4AAFCCC276D7}" srcOrd="1" destOrd="0" parTransId="{6046562C-63D6-473B-AF3D-33AC27C24950}" sibTransId="{1D853E70-7514-423E-AB77-639DE475D814}"/>
    <dgm:cxn modelId="{9600A0A5-7B78-4F7D-B206-212186E91E86}" type="presOf" srcId="{B8714CE3-63F3-4226-BA88-6F0BE04A14DB}" destId="{2973FFB1-E6C2-451B-88F5-5EFAA605F2FD}" srcOrd="0" destOrd="0" presId="urn:microsoft.com/office/officeart/2005/8/layout/hierarchy3"/>
    <dgm:cxn modelId="{7BA68860-262A-4E5B-AB87-9038C8195AF5}" srcId="{35139FCF-B80F-4353-AAAA-72BB987719FA}" destId="{65B1BF63-C36E-44D1-B707-4007806ACF1D}" srcOrd="4" destOrd="0" parTransId="{989DE483-64F3-4E7F-B8C7-DEB81782009C}" sibTransId="{ED789D5C-C67F-4AD2-B170-BA2FDCE5DF09}"/>
    <dgm:cxn modelId="{CD4C181C-7A9A-43E2-8E6B-FBFB383A09B6}" type="presOf" srcId="{B858CE91-30B7-4901-8C0F-19EBD775EC36}" destId="{3F4F1003-25E0-403B-B423-35B791DA9A83}" srcOrd="0" destOrd="0" presId="urn:microsoft.com/office/officeart/2005/8/layout/hierarchy3"/>
    <dgm:cxn modelId="{074AE836-EC12-4F85-B111-481E0EA6046A}" type="presOf" srcId="{9AC9B66F-DCBB-4171-80FD-BE2F997351D5}" destId="{1778DAE5-982D-4146-BD32-0FB06D1856E4}" srcOrd="0" destOrd="0" presId="urn:microsoft.com/office/officeart/2005/8/layout/hierarchy3"/>
    <dgm:cxn modelId="{AABDE82D-49B4-4A24-AD78-8F6B01DFA3F8}" type="presOf" srcId="{CE3A95C2-8428-45F7-822D-F1F433563661}" destId="{2ED63F40-0242-4EC5-95AF-5C315E405863}" srcOrd="0" destOrd="0" presId="urn:microsoft.com/office/officeart/2005/8/layout/hierarchy3"/>
    <dgm:cxn modelId="{E8A0806B-EC6B-47EA-A2A5-825D6C6B7D62}" type="presOf" srcId="{2D18E4F1-8EBE-44DB-9EF2-F68897735D3A}" destId="{5F01BB90-6304-4F99-8F50-1D0E448A70A9}" srcOrd="0" destOrd="0" presId="urn:microsoft.com/office/officeart/2005/8/layout/hierarchy3"/>
    <dgm:cxn modelId="{DAD36588-4AEE-4E38-ADA0-A82C54CA9A54}" srcId="{42C76D40-4159-4291-8BB5-1539C91E89F6}" destId="{1F4E61A7-47C1-4FBC-BC54-0250920F1052}" srcOrd="1" destOrd="0" parTransId="{B279CE22-FB96-4406-B70D-D1EB40C582F5}" sibTransId="{42F4417A-27D0-4093-93FA-9C372A35C3AF}"/>
    <dgm:cxn modelId="{8EF32319-BE9F-4548-A45F-BB6D3F5361E0}" type="presOf" srcId="{989DE483-64F3-4E7F-B8C7-DEB81782009C}" destId="{3824E6BA-F15D-4338-A1E0-B1F9DFE58187}" srcOrd="0" destOrd="0" presId="urn:microsoft.com/office/officeart/2005/8/layout/hierarchy3"/>
    <dgm:cxn modelId="{781D449F-0E2C-42F3-A2DF-81DA77974649}" type="presOf" srcId="{35139FCF-B80F-4353-AAAA-72BB987719FA}" destId="{FF25A092-3F20-4548-8778-91184448EC3D}" srcOrd="0" destOrd="0" presId="urn:microsoft.com/office/officeart/2005/8/layout/hierarchy3"/>
    <dgm:cxn modelId="{87B2D69D-51B2-4963-9C02-89DD10AD5258}" type="presOf" srcId="{5427BF5C-1FA4-48A9-83E9-6F8D5E862126}" destId="{08C10929-E99D-4127-91D8-755C428B6E1A}" srcOrd="0" destOrd="0" presId="urn:microsoft.com/office/officeart/2005/8/layout/hierarchy3"/>
    <dgm:cxn modelId="{A757DE44-5D4B-42DF-9859-B66D423B67D1}" srcId="{16CECE7C-55AC-46C5-A84A-BB6057852A06}" destId="{A65FE1C2-DE78-4AC8-92AA-F9B1A2DF7E54}" srcOrd="0" destOrd="0" parTransId="{44ACE77A-F0C8-4278-9D4F-72BCBB313EF1}" sibTransId="{DEBF6287-6B9F-4D15-81E5-D86C2ED73CD2}"/>
    <dgm:cxn modelId="{6434A870-1387-4875-AE99-080C3DAFC7C4}" type="presOf" srcId="{A7E11B04-1FD6-4942-B1FF-4598BA65D437}" destId="{C2D27BCB-9A3D-478D-B471-C823C1CEB4E9}" srcOrd="0" destOrd="0" presId="urn:microsoft.com/office/officeart/2005/8/layout/hierarchy3"/>
    <dgm:cxn modelId="{3ADB338C-D504-400D-A670-3C58509953B9}" type="presOf" srcId="{596349F0-CEB4-46CE-9C8F-1314985595A6}" destId="{46529D5C-6ED5-44E5-B2D6-8D6A2C5F4098}" srcOrd="0" destOrd="0" presId="urn:microsoft.com/office/officeart/2005/8/layout/hierarchy3"/>
    <dgm:cxn modelId="{21D9241E-1D46-49B1-B5B1-7F242CB00017}" type="presOf" srcId="{89D6FC16-9A6C-4662-AC52-1FC0F4C087EC}" destId="{1F1375EF-B749-4710-A0EB-2E4189BF38A8}" srcOrd="0" destOrd="0" presId="urn:microsoft.com/office/officeart/2005/8/layout/hierarchy3"/>
    <dgm:cxn modelId="{FF0AB412-DC94-4609-B6E7-FF1E13431B58}" srcId="{C38B951C-C7BB-4C06-B2B5-DDBA97CB8626}" destId="{A6637928-12EE-46C5-A490-6AC72EB815F7}" srcOrd="3" destOrd="0" parTransId="{CDCCFD77-A3A5-490B-A203-2D3A022C88C9}" sibTransId="{4AA1198A-700D-40F5-ACDE-CD89D4B8534A}"/>
    <dgm:cxn modelId="{3D49E1ED-396B-4C9E-A262-DB7B07A2ABC4}" srcId="{42C76D40-4159-4291-8BB5-1539C91E89F6}" destId="{A7E11B04-1FD6-4942-B1FF-4598BA65D437}" srcOrd="3" destOrd="0" parTransId="{0CB0CA43-6181-445E-AF48-821C378BD54A}" sibTransId="{FBF6629E-EEE6-48BD-ACF2-A8CC0CE8449F}"/>
    <dgm:cxn modelId="{CC4CE32A-8CAA-437E-B64F-828820B2A297}" type="presOf" srcId="{582CCB6F-9119-4BC5-A765-3368800A6334}" destId="{F5F95ADF-4BE8-45BB-89AB-5B853D7E280C}" srcOrd="0" destOrd="0" presId="urn:microsoft.com/office/officeart/2005/8/layout/hierarchy3"/>
    <dgm:cxn modelId="{891D6E1C-3B10-4187-9894-13856BDEB374}" type="presOf" srcId="{44ACE77A-F0C8-4278-9D4F-72BCBB313EF1}" destId="{41B34624-00D3-4EAF-877D-B1844370C92D}" srcOrd="0" destOrd="0" presId="urn:microsoft.com/office/officeart/2005/8/layout/hierarchy3"/>
    <dgm:cxn modelId="{D7AF2B44-7EA0-48DA-91DA-DCE619C3A9EB}" type="presOf" srcId="{858CEF2C-E4E1-404C-903E-437F5BA17915}" destId="{A0EACAE5-2344-40F6-ABF4-06531921FD9D}" srcOrd="0" destOrd="0" presId="urn:microsoft.com/office/officeart/2005/8/layout/hierarchy3"/>
    <dgm:cxn modelId="{4A776011-CBB1-44ED-8ED4-232B311C1711}" srcId="{42C76D40-4159-4291-8BB5-1539C91E89F6}" destId="{3E829FBC-4183-4778-B132-E4DA2732F384}" srcOrd="4" destOrd="0" parTransId="{582CCB6F-9119-4BC5-A765-3368800A6334}" sibTransId="{28C82170-3A1A-43CE-A033-1CB22BDE5321}"/>
    <dgm:cxn modelId="{B8186407-BAA2-4BD7-BF59-3A4B2049EF2F}" type="presOf" srcId="{8EF95023-BB65-4422-958F-1DD7EF73C460}" destId="{291C5D9B-7A60-46A4-9EE1-57CEC5F28914}" srcOrd="0" destOrd="0" presId="urn:microsoft.com/office/officeart/2005/8/layout/hierarchy3"/>
    <dgm:cxn modelId="{65338CB7-11CB-4728-9DB8-6DDF6EE727AE}" srcId="{C38B951C-C7BB-4C06-B2B5-DDBA97CB8626}" destId="{ABD3A05B-7B80-441C-B011-DC2B16BE7FE2}" srcOrd="0" destOrd="0" parTransId="{9B8DAD93-29BC-4E0E-A04E-5AFA33B454E0}" sibTransId="{18EEAE83-83F1-43D2-B426-969BEC5D8F23}"/>
    <dgm:cxn modelId="{AA9F2F8F-9791-40D1-B2A5-8EB79BC9B5E8}" type="presOf" srcId="{35139FCF-B80F-4353-AAAA-72BB987719FA}" destId="{0D036DF3-B478-4CCC-A809-03EC5022BD8D}" srcOrd="1" destOrd="0" presId="urn:microsoft.com/office/officeart/2005/8/layout/hierarchy3"/>
    <dgm:cxn modelId="{3A2FBE1E-6FCF-427D-96A7-DA1555D3CD78}" type="presOf" srcId="{767F311B-E614-4311-BAA3-D938A679C66A}" destId="{3BCAB3D2-1DE3-45AA-BE6C-89596ED768AF}" srcOrd="0" destOrd="0" presId="urn:microsoft.com/office/officeart/2005/8/layout/hierarchy3"/>
    <dgm:cxn modelId="{4AF13C1B-0990-41B0-9471-2F83B84547D6}" srcId="{35139FCF-B80F-4353-AAAA-72BB987719FA}" destId="{CE3A95C2-8428-45F7-822D-F1F433563661}" srcOrd="1" destOrd="0" parTransId="{2D18E4F1-8EBE-44DB-9EF2-F68897735D3A}" sibTransId="{65FF9D5C-26EE-41C6-9CC5-7D5A86CA0185}"/>
    <dgm:cxn modelId="{00B797A9-DF7F-4810-BD54-281BCD6D77E2}" type="presOf" srcId="{DD67A91C-4B67-4FE3-81CC-16F0F4D13929}" destId="{2233FC45-52D6-4356-AD16-E375F48CBF28}" srcOrd="0" destOrd="0" presId="urn:microsoft.com/office/officeart/2005/8/layout/hierarchy3"/>
    <dgm:cxn modelId="{E276C494-8EEC-43BD-9A60-AE073457E835}" srcId="{C38B951C-C7BB-4C06-B2B5-DDBA97CB8626}" destId="{5427BF5C-1FA4-48A9-83E9-6F8D5E862126}" srcOrd="2" destOrd="0" parTransId="{B1412EA7-354E-4579-8236-FFC243A94193}" sibTransId="{6BA64C58-0476-4897-9714-C0083F684467}"/>
    <dgm:cxn modelId="{FF7D2579-4AF0-43E8-960B-1738BCD0AD51}" type="presOf" srcId="{A65FE1C2-DE78-4AC8-92AA-F9B1A2DF7E54}" destId="{AD41D42C-C043-4ACE-8114-3B1A6E1E862F}" srcOrd="0" destOrd="0" presId="urn:microsoft.com/office/officeart/2005/8/layout/hierarchy3"/>
    <dgm:cxn modelId="{EB6BE689-1B97-40F1-8657-6A7F6ED3585F}" type="presOf" srcId="{F826298F-212E-4CDD-8571-8A2664A1D6F2}" destId="{3C51ABA1-0574-4449-BB86-37FAF1FA1F27}" srcOrd="0" destOrd="0" presId="urn:microsoft.com/office/officeart/2005/8/layout/hierarchy3"/>
    <dgm:cxn modelId="{268604B8-6ACF-4814-BE05-4D4F4C4CCA5E}" srcId="{E3D75464-933B-43E3-AE76-C84BCCD8D81B}" destId="{C38B951C-C7BB-4C06-B2B5-DDBA97CB8626}" srcOrd="4" destOrd="0" parTransId="{C2F77702-BBDA-4C1C-BDD0-FF416E2C6188}" sibTransId="{DE699823-12E0-4D51-81ED-B43DAA12FA92}"/>
    <dgm:cxn modelId="{F71E8CEE-753E-4D51-80CD-6490449B7EEB}" type="presOf" srcId="{42C76D40-4159-4291-8BB5-1539C91E89F6}" destId="{7FB6FDD1-F4ED-458B-90EC-6CE9A190ED56}" srcOrd="1" destOrd="0" presId="urn:microsoft.com/office/officeart/2005/8/layout/hierarchy3"/>
    <dgm:cxn modelId="{62B6C61C-1F49-444A-B729-3DD980FA2718}" type="presOf" srcId="{E3D75464-933B-43E3-AE76-C84BCCD8D81B}" destId="{F1458596-F9C2-4AB3-B215-BB9203E8D074}" srcOrd="0" destOrd="0" presId="urn:microsoft.com/office/officeart/2005/8/layout/hierarchy3"/>
    <dgm:cxn modelId="{1F4EA424-BDE6-476B-AF25-CD42C28B1BA9}" srcId="{35139FCF-B80F-4353-AAAA-72BB987719FA}" destId="{4A3F7551-1E42-45D6-87BC-CA1C92588992}" srcOrd="3" destOrd="0" parTransId="{E357933C-E6EF-487F-8960-48B697144A14}" sibTransId="{862E3D4A-3C7F-4BD0-9603-8FEB3DA82A3E}"/>
    <dgm:cxn modelId="{694FC5BC-6DF9-4DB3-AAD1-ACD6A34A66C4}" type="presOf" srcId="{1641C122-1900-4C9E-957F-873910E8DE21}" destId="{8E10CCF8-0373-440B-9E7C-CCE3D5F83576}" srcOrd="0" destOrd="0" presId="urn:microsoft.com/office/officeart/2005/8/layout/hierarchy3"/>
    <dgm:cxn modelId="{0D9D14D2-37ED-4C9C-B268-965D71C88468}" type="presOf" srcId="{CDCCFD77-A3A5-490B-A203-2D3A022C88C9}" destId="{D08C9955-4179-4DDB-B1DE-7926DA9D5129}" srcOrd="0" destOrd="0" presId="urn:microsoft.com/office/officeart/2005/8/layout/hierarchy3"/>
    <dgm:cxn modelId="{511DA7D7-240A-4FB8-A932-355605965B6D}" type="presOf" srcId="{5866D73F-45D2-40AA-933E-D9561EE3A9DC}" destId="{3EBF90F2-303E-4EEE-8D1F-F2E170C51D4A}" srcOrd="1" destOrd="0" presId="urn:microsoft.com/office/officeart/2005/8/layout/hierarchy3"/>
    <dgm:cxn modelId="{C95A97AC-E2B9-4BC2-8008-54D75251C2FC}" type="presOf" srcId="{4A2AA377-C96A-4EE0-BD93-611F18318618}" destId="{0BCEF3A1-8333-4F9E-B2F3-76D303E59B28}" srcOrd="0" destOrd="0" presId="urn:microsoft.com/office/officeart/2005/8/layout/hierarchy3"/>
    <dgm:cxn modelId="{649FC301-47B8-4E63-9D76-20B3583A3271}" type="presOf" srcId="{E8E7ED0D-3B33-4E31-9E43-B059C075797A}" destId="{08AE8B63-50EF-407C-BE9E-21E5D54995F8}" srcOrd="0" destOrd="0" presId="urn:microsoft.com/office/officeart/2005/8/layout/hierarchy3"/>
    <dgm:cxn modelId="{876DD512-A791-4346-AEA0-360B4BACF047}" srcId="{E3D75464-933B-43E3-AE76-C84BCCD8D81B}" destId="{42C76D40-4159-4291-8BB5-1539C91E89F6}" srcOrd="1" destOrd="0" parTransId="{F3021ADA-1226-44BA-B863-7B74B59EAF42}" sibTransId="{42872725-3AD1-422D-8495-2CAF5D8D114B}"/>
    <dgm:cxn modelId="{4E11CCB5-5BBF-4359-A5CD-718615C9FBC0}" type="presOf" srcId="{A6637928-12EE-46C5-A490-6AC72EB815F7}" destId="{2800DCF2-8E4B-4C15-94B2-FFDABE04D20C}" srcOrd="0" destOrd="0" presId="urn:microsoft.com/office/officeart/2005/8/layout/hierarchy3"/>
    <dgm:cxn modelId="{515D6656-BF50-47DB-8451-984E04168BD0}" srcId="{5866D73F-45D2-40AA-933E-D9561EE3A9DC}" destId="{B858CE91-30B7-4901-8C0F-19EBD775EC36}" srcOrd="3" destOrd="0" parTransId="{035E9C49-9E27-4024-B33F-B632908E481C}" sibTransId="{22A9F21C-0CC7-4030-B07F-74C9CCF37521}"/>
    <dgm:cxn modelId="{2239DBBC-65E5-40F9-964D-BD759D2F0DF7}" type="presOf" srcId="{3E829FBC-4183-4778-B132-E4DA2732F384}" destId="{52449D47-8412-4D07-AFAA-FDB27487CB6A}" srcOrd="0" destOrd="0" presId="urn:microsoft.com/office/officeart/2005/8/layout/hierarchy3"/>
    <dgm:cxn modelId="{7E3C8EA5-6ED2-4A34-8CD3-15F2980F4F54}" srcId="{42C76D40-4159-4291-8BB5-1539C91E89F6}" destId="{8EF95023-BB65-4422-958F-1DD7EF73C460}" srcOrd="5" destOrd="0" parTransId="{9AC9B66F-DCBB-4171-80FD-BE2F997351D5}" sibTransId="{9EB516B1-7EE5-4311-A03D-9336354D7B40}"/>
    <dgm:cxn modelId="{996245D2-8AA2-416F-88FB-2F530C33DA5D}" type="presOf" srcId="{035E9C49-9E27-4024-B33F-B632908E481C}" destId="{696E2A7F-E3A5-478B-961A-0B4F9C7C148A}" srcOrd="0" destOrd="0" presId="urn:microsoft.com/office/officeart/2005/8/layout/hierarchy3"/>
    <dgm:cxn modelId="{9A9BB0AA-1B67-47B6-8561-A162C5D26A60}" type="presOf" srcId="{E560975E-4D80-413B-83EE-3ABB3BCC55F6}" destId="{55EB68A3-4BAC-4867-A11E-93502ABAFF40}" srcOrd="0" destOrd="0" presId="urn:microsoft.com/office/officeart/2005/8/layout/hierarchy3"/>
    <dgm:cxn modelId="{570E384B-1796-43E6-A263-039B089FCD7C}" srcId="{42C76D40-4159-4291-8BB5-1539C91E89F6}" destId="{DC187077-F9C3-40D5-8A42-78B9E3D8F4E8}" srcOrd="0" destOrd="0" parTransId="{858CEF2C-E4E1-404C-903E-437F5BA17915}" sibTransId="{6CE3D241-1726-4306-B2FC-20B3DAAB4E8A}"/>
    <dgm:cxn modelId="{469035C5-2D9A-4A90-B28F-7D6A3F8A83CF}" type="presOf" srcId="{B279CE22-FB96-4406-B70D-D1EB40C582F5}" destId="{AB5688BF-B00B-4E22-A4B9-07BFBD9CD0D3}" srcOrd="0" destOrd="0" presId="urn:microsoft.com/office/officeart/2005/8/layout/hierarchy3"/>
    <dgm:cxn modelId="{31FC7A05-4224-4158-9A56-B11916AE0CE0}" type="presOf" srcId="{6046562C-63D6-473B-AF3D-33AC27C24950}" destId="{B0C7303B-F42A-479B-BE4C-D36DC94EB4D7}" srcOrd="0" destOrd="0" presId="urn:microsoft.com/office/officeart/2005/8/layout/hierarchy3"/>
    <dgm:cxn modelId="{67E08729-7D8E-4B0F-88E7-2C26D72B0729}" type="presOf" srcId="{E357933C-E6EF-487F-8960-48B697144A14}" destId="{23A214AB-D129-4BBE-B740-606A0473D827}" srcOrd="0" destOrd="0" presId="urn:microsoft.com/office/officeart/2005/8/layout/hierarchy3"/>
    <dgm:cxn modelId="{34CCFFA3-7E02-40EF-97E8-3D4EBFA94894}" type="presOf" srcId="{C38B951C-C7BB-4C06-B2B5-DDBA97CB8626}" destId="{8A324D61-8A5D-4F27-BB22-658804A6FAD4}" srcOrd="1" destOrd="0" presId="urn:microsoft.com/office/officeart/2005/8/layout/hierarchy3"/>
    <dgm:cxn modelId="{8F0B505C-86E0-4F11-AEE7-F126968BCF1E}" type="presOf" srcId="{1F4E61A7-47C1-4FBC-BC54-0250920F1052}" destId="{EA2AB81F-510F-4C56-9678-131EAC398894}" srcOrd="0" destOrd="0" presId="urn:microsoft.com/office/officeart/2005/8/layout/hierarchy3"/>
    <dgm:cxn modelId="{B1139619-0719-41DE-9C6A-1812D978279A}" type="presOf" srcId="{45F6AF01-D764-44F1-BF34-106183400134}" destId="{66D13C65-4CD5-40B8-B3A9-A61E196F8DE0}" srcOrd="0" destOrd="0" presId="urn:microsoft.com/office/officeart/2005/8/layout/hierarchy3"/>
    <dgm:cxn modelId="{03A858BB-D109-4B69-957A-61428C6523AE}" type="presOf" srcId="{42C76D40-4159-4291-8BB5-1539C91E89F6}" destId="{320D695A-BDB6-41F8-9F99-6D4327BC0397}" srcOrd="0" destOrd="0" presId="urn:microsoft.com/office/officeart/2005/8/layout/hierarchy3"/>
    <dgm:cxn modelId="{160D8419-5094-4D29-8413-75D96AABD493}" type="presOf" srcId="{0CB0CA43-6181-445E-AF48-821C378BD54A}" destId="{0710B0AA-22C5-4A94-8E7C-A06ED70CB85F}" srcOrd="0" destOrd="0" presId="urn:microsoft.com/office/officeart/2005/8/layout/hierarchy3"/>
    <dgm:cxn modelId="{8280FF77-3F89-401F-9941-2E73F29DE47D}" srcId="{35139FCF-B80F-4353-AAAA-72BB987719FA}" destId="{F80ECBB6-DED7-4D59-B04C-B04145E3D90E}" srcOrd="0" destOrd="0" parTransId="{1641C122-1900-4C9E-957F-873910E8DE21}" sibTransId="{BD5D0165-0097-406D-AF1A-17D004AF23BA}"/>
    <dgm:cxn modelId="{BB457A04-8B4C-4D8A-8DD5-8360341AE711}" type="presOf" srcId="{C38B951C-C7BB-4C06-B2B5-DDBA97CB8626}" destId="{BE01E830-3514-4F61-92A0-B834F565BAAB}" srcOrd="0" destOrd="0" presId="urn:microsoft.com/office/officeart/2005/8/layout/hierarchy3"/>
    <dgm:cxn modelId="{AE7A94B5-5B8C-49D2-B302-0E758E90268F}" srcId="{5866D73F-45D2-40AA-933E-D9561EE3A9DC}" destId="{E8E7ED0D-3B33-4E31-9E43-B059C075797A}" srcOrd="0" destOrd="0" parTransId="{89D6FC16-9A6C-4662-AC52-1FC0F4C087EC}" sibTransId="{6C8C0320-D7D6-4651-A1DC-1B69C81017AD}"/>
    <dgm:cxn modelId="{5B729DA9-C48F-4736-8A6C-803B4323CFBC}" type="presOf" srcId="{9B8DAD93-29BC-4E0E-A04E-5AFA33B454E0}" destId="{D6799A39-2282-4F1F-BACC-38EF8B3ADEAC}" srcOrd="0" destOrd="0" presId="urn:microsoft.com/office/officeart/2005/8/layout/hierarchy3"/>
    <dgm:cxn modelId="{0C9D0C95-D52E-40DA-8502-AFECFEB2BCC5}" type="presOf" srcId="{ABD3A05B-7B80-441C-B011-DC2B16BE7FE2}" destId="{331F6DF5-077E-46F0-9D8E-BB1074BF9707}" srcOrd="0" destOrd="0" presId="urn:microsoft.com/office/officeart/2005/8/layout/hierarchy3"/>
    <dgm:cxn modelId="{A06C7EFA-EE84-470D-B8EC-8B4774CFF1EF}" type="presOf" srcId="{5866D73F-45D2-40AA-933E-D9561EE3A9DC}" destId="{E86AECCE-5FDB-42A3-9E3C-1C2E6A57C2D6}" srcOrd="0" destOrd="0" presId="urn:microsoft.com/office/officeart/2005/8/layout/hierarchy3"/>
    <dgm:cxn modelId="{64631163-C653-4D53-A9A7-17A2DA93E9AA}" srcId="{C38B951C-C7BB-4C06-B2B5-DDBA97CB8626}" destId="{596349F0-CEB4-46CE-9C8F-1314985595A6}" srcOrd="4" destOrd="0" parTransId="{F826298F-212E-4CDD-8571-8A2664A1D6F2}" sibTransId="{2FEBA6A0-2A99-4A69-A355-1E3A59228C53}"/>
    <dgm:cxn modelId="{9F57CB64-9763-49BA-826F-44ABB749C04F}" type="presOf" srcId="{65B1BF63-C36E-44D1-B707-4007806ACF1D}" destId="{44F1E501-58ED-406D-9FF0-43F2953DA6F4}" srcOrd="0" destOrd="0" presId="urn:microsoft.com/office/officeart/2005/8/layout/hierarchy3"/>
    <dgm:cxn modelId="{6C268BB8-2909-4C64-A28C-FD067F5F0A7B}" type="presOf" srcId="{FD3088BE-DDCD-4A60-BC3C-4B62C0C867F5}" destId="{2901F26F-8052-4D1F-8E27-0B2701E2EF13}" srcOrd="0" destOrd="0" presId="urn:microsoft.com/office/officeart/2005/8/layout/hierarchy3"/>
    <dgm:cxn modelId="{B4328B62-7831-4D54-B52B-C5F55FF556B9}" srcId="{E3D75464-933B-43E3-AE76-C84BCCD8D81B}" destId="{16CECE7C-55AC-46C5-A84A-BB6057852A06}" srcOrd="0" destOrd="0" parTransId="{6F9E4EEF-83C0-4371-B058-042F993EE989}" sibTransId="{A5B72BB5-D05C-472A-9531-DC9BCF5597A2}"/>
    <dgm:cxn modelId="{3633D525-81FA-4D9B-8B89-A1B7BBE5A2D0}" type="presOf" srcId="{16CECE7C-55AC-46C5-A84A-BB6057852A06}" destId="{67D16ADF-6B45-4290-9538-3B8D136F948A}" srcOrd="0" destOrd="0" presId="urn:microsoft.com/office/officeart/2005/8/layout/hierarchy3"/>
    <dgm:cxn modelId="{EE7F15D3-5635-44BA-B3C3-E1DBEF62A9E9}" type="presOf" srcId="{597760E1-E017-4BC0-986A-4AAFCCC276D7}" destId="{AD0C8E4B-EA9C-4EC1-8E67-23EDB9688983}" srcOrd="0" destOrd="0" presId="urn:microsoft.com/office/officeart/2005/8/layout/hierarchy3"/>
    <dgm:cxn modelId="{8842CBBE-0A80-4492-A327-F221298CFBC7}" type="presOf" srcId="{DC187077-F9C3-40D5-8A42-78B9E3D8F4E8}" destId="{0E888988-1AFA-4A4F-A4AF-AB13E1872D1B}" srcOrd="0" destOrd="0" presId="urn:microsoft.com/office/officeart/2005/8/layout/hierarchy3"/>
    <dgm:cxn modelId="{3DEED39D-71FA-4163-93EE-7558CD088F30}" type="presOf" srcId="{4A3F7551-1E42-45D6-87BC-CA1C92588992}" destId="{252C0D2F-C356-465D-8C9F-177E668AE087}" srcOrd="0" destOrd="0" presId="urn:microsoft.com/office/officeart/2005/8/layout/hierarchy3"/>
    <dgm:cxn modelId="{9F92586A-F4AC-4BA5-870B-A130F2BB86A5}" type="presOf" srcId="{1737DDA2-D05B-4B3C-B8EB-6152F77CB2AC}" destId="{A0F86479-60A3-4111-9B61-C25242E70104}" srcOrd="0" destOrd="0" presId="urn:microsoft.com/office/officeart/2005/8/layout/hierarchy3"/>
    <dgm:cxn modelId="{03755F88-1AD6-42AE-8279-441E24125589}" type="presParOf" srcId="{F1458596-F9C2-4AB3-B215-BB9203E8D074}" destId="{16604FE1-B0C9-4F02-A6F1-ED017377EB92}" srcOrd="0" destOrd="0" presId="urn:microsoft.com/office/officeart/2005/8/layout/hierarchy3"/>
    <dgm:cxn modelId="{EB5EB600-C55D-4DD6-9009-B4303B4E7171}" type="presParOf" srcId="{16604FE1-B0C9-4F02-A6F1-ED017377EB92}" destId="{3EAF90B2-41C4-4B8D-A72E-AFC7CEEC3D89}" srcOrd="0" destOrd="0" presId="urn:microsoft.com/office/officeart/2005/8/layout/hierarchy3"/>
    <dgm:cxn modelId="{E86ED4C7-216F-4205-A281-479E7A30E6DF}" type="presParOf" srcId="{3EAF90B2-41C4-4B8D-A72E-AFC7CEEC3D89}" destId="{67D16ADF-6B45-4290-9538-3B8D136F948A}" srcOrd="0" destOrd="0" presId="urn:microsoft.com/office/officeart/2005/8/layout/hierarchy3"/>
    <dgm:cxn modelId="{6FB5844A-3706-4900-8BD5-89E8CC5FF88A}" type="presParOf" srcId="{3EAF90B2-41C4-4B8D-A72E-AFC7CEEC3D89}" destId="{464C7AD4-DE55-4D9B-9EAE-403EE76583C8}" srcOrd="1" destOrd="0" presId="urn:microsoft.com/office/officeart/2005/8/layout/hierarchy3"/>
    <dgm:cxn modelId="{A627158F-2F89-4FA3-9949-AFE590F01B9C}" type="presParOf" srcId="{16604FE1-B0C9-4F02-A6F1-ED017377EB92}" destId="{71CC373E-0DDD-4DE1-9F28-817E8FD1089F}" srcOrd="1" destOrd="0" presId="urn:microsoft.com/office/officeart/2005/8/layout/hierarchy3"/>
    <dgm:cxn modelId="{BD92C837-F1EC-44AD-87A3-2334487BE3E9}" type="presParOf" srcId="{71CC373E-0DDD-4DE1-9F28-817E8FD1089F}" destId="{41B34624-00D3-4EAF-877D-B1844370C92D}" srcOrd="0" destOrd="0" presId="urn:microsoft.com/office/officeart/2005/8/layout/hierarchy3"/>
    <dgm:cxn modelId="{E9C8E0D0-47C8-4269-9DA0-4D08E5283EE5}" type="presParOf" srcId="{71CC373E-0DDD-4DE1-9F28-817E8FD1089F}" destId="{AD41D42C-C043-4ACE-8114-3B1A6E1E862F}" srcOrd="1" destOrd="0" presId="urn:microsoft.com/office/officeart/2005/8/layout/hierarchy3"/>
    <dgm:cxn modelId="{4BF0FABB-068C-4D2D-93D6-79D924AD9A23}" type="presParOf" srcId="{F1458596-F9C2-4AB3-B215-BB9203E8D074}" destId="{DC08A2B8-C2BD-4AD8-88E5-31F3D67FCF00}" srcOrd="1" destOrd="0" presId="urn:microsoft.com/office/officeart/2005/8/layout/hierarchy3"/>
    <dgm:cxn modelId="{72D750F8-C5F6-46ED-A2C3-2CE4C6852082}" type="presParOf" srcId="{DC08A2B8-C2BD-4AD8-88E5-31F3D67FCF00}" destId="{764891E3-D6C2-4A56-AA94-5584BDC3BEFF}" srcOrd="0" destOrd="0" presId="urn:microsoft.com/office/officeart/2005/8/layout/hierarchy3"/>
    <dgm:cxn modelId="{78F40E7E-E857-4298-82A5-C6BDC98D72EA}" type="presParOf" srcId="{764891E3-D6C2-4A56-AA94-5584BDC3BEFF}" destId="{320D695A-BDB6-41F8-9F99-6D4327BC0397}" srcOrd="0" destOrd="0" presId="urn:microsoft.com/office/officeart/2005/8/layout/hierarchy3"/>
    <dgm:cxn modelId="{B3F2BE0A-139E-4056-AEB2-071A271D9FA1}" type="presParOf" srcId="{764891E3-D6C2-4A56-AA94-5584BDC3BEFF}" destId="{7FB6FDD1-F4ED-458B-90EC-6CE9A190ED56}" srcOrd="1" destOrd="0" presId="urn:microsoft.com/office/officeart/2005/8/layout/hierarchy3"/>
    <dgm:cxn modelId="{AB7CD2CF-AEA5-414F-9D29-8D3D6BD5436A}" type="presParOf" srcId="{DC08A2B8-C2BD-4AD8-88E5-31F3D67FCF00}" destId="{CFA7103D-C4B2-4F01-8762-533A2828D62D}" srcOrd="1" destOrd="0" presId="urn:microsoft.com/office/officeart/2005/8/layout/hierarchy3"/>
    <dgm:cxn modelId="{E4D1D5C6-7D29-4AA5-942A-4E46CEC3C277}" type="presParOf" srcId="{CFA7103D-C4B2-4F01-8762-533A2828D62D}" destId="{A0EACAE5-2344-40F6-ABF4-06531921FD9D}" srcOrd="0" destOrd="0" presId="urn:microsoft.com/office/officeart/2005/8/layout/hierarchy3"/>
    <dgm:cxn modelId="{73C85434-9089-4522-BB52-EE351AB11EC1}" type="presParOf" srcId="{CFA7103D-C4B2-4F01-8762-533A2828D62D}" destId="{0E888988-1AFA-4A4F-A4AF-AB13E1872D1B}" srcOrd="1" destOrd="0" presId="urn:microsoft.com/office/officeart/2005/8/layout/hierarchy3"/>
    <dgm:cxn modelId="{5361533C-D2C2-4B5A-9B34-AD24337D3622}" type="presParOf" srcId="{CFA7103D-C4B2-4F01-8762-533A2828D62D}" destId="{AB5688BF-B00B-4E22-A4B9-07BFBD9CD0D3}" srcOrd="2" destOrd="0" presId="urn:microsoft.com/office/officeart/2005/8/layout/hierarchy3"/>
    <dgm:cxn modelId="{93E98A29-71C4-48EC-860E-638752757FD2}" type="presParOf" srcId="{CFA7103D-C4B2-4F01-8762-533A2828D62D}" destId="{EA2AB81F-510F-4C56-9678-131EAC398894}" srcOrd="3" destOrd="0" presId="urn:microsoft.com/office/officeart/2005/8/layout/hierarchy3"/>
    <dgm:cxn modelId="{B33F12A1-1CAA-4B76-AD9E-5BB7FA235596}" type="presParOf" srcId="{CFA7103D-C4B2-4F01-8762-533A2828D62D}" destId="{A0F86479-60A3-4111-9B61-C25242E70104}" srcOrd="4" destOrd="0" presId="urn:microsoft.com/office/officeart/2005/8/layout/hierarchy3"/>
    <dgm:cxn modelId="{56CBB05B-A02E-43A2-AB57-0B4CFDBC0DB3}" type="presParOf" srcId="{CFA7103D-C4B2-4F01-8762-533A2828D62D}" destId="{2901F26F-8052-4D1F-8E27-0B2701E2EF13}" srcOrd="5" destOrd="0" presId="urn:microsoft.com/office/officeart/2005/8/layout/hierarchy3"/>
    <dgm:cxn modelId="{8CE4CAC1-E7D2-4F23-A100-389BD5D045E7}" type="presParOf" srcId="{CFA7103D-C4B2-4F01-8762-533A2828D62D}" destId="{0710B0AA-22C5-4A94-8E7C-A06ED70CB85F}" srcOrd="6" destOrd="0" presId="urn:microsoft.com/office/officeart/2005/8/layout/hierarchy3"/>
    <dgm:cxn modelId="{6C8914FA-DB92-4185-89F2-BD2E1827B1A8}" type="presParOf" srcId="{CFA7103D-C4B2-4F01-8762-533A2828D62D}" destId="{C2D27BCB-9A3D-478D-B471-C823C1CEB4E9}" srcOrd="7" destOrd="0" presId="urn:microsoft.com/office/officeart/2005/8/layout/hierarchy3"/>
    <dgm:cxn modelId="{4595C239-DDD3-42F5-9AC7-4B43E5B721B6}" type="presParOf" srcId="{CFA7103D-C4B2-4F01-8762-533A2828D62D}" destId="{F5F95ADF-4BE8-45BB-89AB-5B853D7E280C}" srcOrd="8" destOrd="0" presId="urn:microsoft.com/office/officeart/2005/8/layout/hierarchy3"/>
    <dgm:cxn modelId="{B9DFBA72-23CB-4C43-8103-FC0287D44B68}" type="presParOf" srcId="{CFA7103D-C4B2-4F01-8762-533A2828D62D}" destId="{52449D47-8412-4D07-AFAA-FDB27487CB6A}" srcOrd="9" destOrd="0" presId="urn:microsoft.com/office/officeart/2005/8/layout/hierarchy3"/>
    <dgm:cxn modelId="{90629F16-DB0D-4A8C-A3E7-1655DA180666}" type="presParOf" srcId="{CFA7103D-C4B2-4F01-8762-533A2828D62D}" destId="{1778DAE5-982D-4146-BD32-0FB06D1856E4}" srcOrd="10" destOrd="0" presId="urn:microsoft.com/office/officeart/2005/8/layout/hierarchy3"/>
    <dgm:cxn modelId="{CEB8A8D9-0B9A-471F-B8FC-8E0393D10870}" type="presParOf" srcId="{CFA7103D-C4B2-4F01-8762-533A2828D62D}" destId="{291C5D9B-7A60-46A4-9EE1-57CEC5F28914}" srcOrd="11" destOrd="0" presId="urn:microsoft.com/office/officeart/2005/8/layout/hierarchy3"/>
    <dgm:cxn modelId="{B9AE2177-9AD1-40FE-B31A-1CC2066C6388}" type="presParOf" srcId="{F1458596-F9C2-4AB3-B215-BB9203E8D074}" destId="{BC956564-ED43-4A6F-A61C-1B685ED1C844}" srcOrd="2" destOrd="0" presId="urn:microsoft.com/office/officeart/2005/8/layout/hierarchy3"/>
    <dgm:cxn modelId="{F5FEBB1E-8C79-4215-A631-020A5FAF86E5}" type="presParOf" srcId="{BC956564-ED43-4A6F-A61C-1B685ED1C844}" destId="{7D6FBA36-2E65-41E9-863D-F7998E3B09B9}" srcOrd="0" destOrd="0" presId="urn:microsoft.com/office/officeart/2005/8/layout/hierarchy3"/>
    <dgm:cxn modelId="{7614F342-EF79-4FDE-B07C-1E09DA68CF88}" type="presParOf" srcId="{7D6FBA36-2E65-41E9-863D-F7998E3B09B9}" destId="{FF25A092-3F20-4548-8778-91184448EC3D}" srcOrd="0" destOrd="0" presId="urn:microsoft.com/office/officeart/2005/8/layout/hierarchy3"/>
    <dgm:cxn modelId="{05A04B6C-D1F0-4C16-AB0D-AC8BC1B20FBE}" type="presParOf" srcId="{7D6FBA36-2E65-41E9-863D-F7998E3B09B9}" destId="{0D036DF3-B478-4CCC-A809-03EC5022BD8D}" srcOrd="1" destOrd="0" presId="urn:microsoft.com/office/officeart/2005/8/layout/hierarchy3"/>
    <dgm:cxn modelId="{AAD2221F-0B2D-4797-817C-B917BF88CDF1}" type="presParOf" srcId="{BC956564-ED43-4A6F-A61C-1B685ED1C844}" destId="{AFE8A21B-70E5-469A-AD36-5061F58B8091}" srcOrd="1" destOrd="0" presId="urn:microsoft.com/office/officeart/2005/8/layout/hierarchy3"/>
    <dgm:cxn modelId="{BD796656-4F10-4304-8F44-ED8F62541073}" type="presParOf" srcId="{AFE8A21B-70E5-469A-AD36-5061F58B8091}" destId="{8E10CCF8-0373-440B-9E7C-CCE3D5F83576}" srcOrd="0" destOrd="0" presId="urn:microsoft.com/office/officeart/2005/8/layout/hierarchy3"/>
    <dgm:cxn modelId="{51FB4741-581C-4EDE-B535-3F8D9CBEFF8A}" type="presParOf" srcId="{AFE8A21B-70E5-469A-AD36-5061F58B8091}" destId="{CAB2B089-2EC9-4227-8A4E-237B8AAFD5AE}" srcOrd="1" destOrd="0" presId="urn:microsoft.com/office/officeart/2005/8/layout/hierarchy3"/>
    <dgm:cxn modelId="{392C94C7-3AEC-44EB-99D3-2DCDA0E868E9}" type="presParOf" srcId="{AFE8A21B-70E5-469A-AD36-5061F58B8091}" destId="{5F01BB90-6304-4F99-8F50-1D0E448A70A9}" srcOrd="2" destOrd="0" presId="urn:microsoft.com/office/officeart/2005/8/layout/hierarchy3"/>
    <dgm:cxn modelId="{BC970690-056C-43E9-8328-3638EF49EBF1}" type="presParOf" srcId="{AFE8A21B-70E5-469A-AD36-5061F58B8091}" destId="{2ED63F40-0242-4EC5-95AF-5C315E405863}" srcOrd="3" destOrd="0" presId="urn:microsoft.com/office/officeart/2005/8/layout/hierarchy3"/>
    <dgm:cxn modelId="{439B0D9C-CB59-4682-954D-120529576D93}" type="presParOf" srcId="{AFE8A21B-70E5-469A-AD36-5061F58B8091}" destId="{2973FFB1-E6C2-451B-88F5-5EFAA605F2FD}" srcOrd="4" destOrd="0" presId="urn:microsoft.com/office/officeart/2005/8/layout/hierarchy3"/>
    <dgm:cxn modelId="{8FACE0EB-30A8-4CB3-A974-0EBD7A5039C0}" type="presParOf" srcId="{AFE8A21B-70E5-469A-AD36-5061F58B8091}" destId="{55EB68A3-4BAC-4867-A11E-93502ABAFF40}" srcOrd="5" destOrd="0" presId="urn:microsoft.com/office/officeart/2005/8/layout/hierarchy3"/>
    <dgm:cxn modelId="{6133678D-E9B4-4B21-B049-BDAF6173C198}" type="presParOf" srcId="{AFE8A21B-70E5-469A-AD36-5061F58B8091}" destId="{23A214AB-D129-4BBE-B740-606A0473D827}" srcOrd="6" destOrd="0" presId="urn:microsoft.com/office/officeart/2005/8/layout/hierarchy3"/>
    <dgm:cxn modelId="{D1B52004-B023-4A88-8AC7-E3C19E9F4645}" type="presParOf" srcId="{AFE8A21B-70E5-469A-AD36-5061F58B8091}" destId="{252C0D2F-C356-465D-8C9F-177E668AE087}" srcOrd="7" destOrd="0" presId="urn:microsoft.com/office/officeart/2005/8/layout/hierarchy3"/>
    <dgm:cxn modelId="{95553A6A-D193-4046-8529-E26F127D03AC}" type="presParOf" srcId="{AFE8A21B-70E5-469A-AD36-5061F58B8091}" destId="{3824E6BA-F15D-4338-A1E0-B1F9DFE58187}" srcOrd="8" destOrd="0" presId="urn:microsoft.com/office/officeart/2005/8/layout/hierarchy3"/>
    <dgm:cxn modelId="{908CF82F-FA19-46AB-BBD2-AD5C0892EF51}" type="presParOf" srcId="{AFE8A21B-70E5-469A-AD36-5061F58B8091}" destId="{44F1E501-58ED-406D-9FF0-43F2953DA6F4}" srcOrd="9" destOrd="0" presId="urn:microsoft.com/office/officeart/2005/8/layout/hierarchy3"/>
    <dgm:cxn modelId="{30A8460B-749F-46B0-AECA-BB5FF3068E5A}" type="presParOf" srcId="{F1458596-F9C2-4AB3-B215-BB9203E8D074}" destId="{F0AA1FAD-79D8-483E-B69A-0208B4D4CE3F}" srcOrd="3" destOrd="0" presId="urn:microsoft.com/office/officeart/2005/8/layout/hierarchy3"/>
    <dgm:cxn modelId="{4B164D44-B566-4FE3-8600-16EC2843A956}" type="presParOf" srcId="{F0AA1FAD-79D8-483E-B69A-0208B4D4CE3F}" destId="{F10380F8-3778-4893-8032-8F98726D53A7}" srcOrd="0" destOrd="0" presId="urn:microsoft.com/office/officeart/2005/8/layout/hierarchy3"/>
    <dgm:cxn modelId="{6E3A3478-FFA6-44DF-8CBA-9449FA4667CE}" type="presParOf" srcId="{F10380F8-3778-4893-8032-8F98726D53A7}" destId="{E86AECCE-5FDB-42A3-9E3C-1C2E6A57C2D6}" srcOrd="0" destOrd="0" presId="urn:microsoft.com/office/officeart/2005/8/layout/hierarchy3"/>
    <dgm:cxn modelId="{E6B66E89-C8D4-479B-916E-CADEFEF78D3C}" type="presParOf" srcId="{F10380F8-3778-4893-8032-8F98726D53A7}" destId="{3EBF90F2-303E-4EEE-8D1F-F2E170C51D4A}" srcOrd="1" destOrd="0" presId="urn:microsoft.com/office/officeart/2005/8/layout/hierarchy3"/>
    <dgm:cxn modelId="{7EC8BC35-A36F-4E57-873F-BE42E62A1279}" type="presParOf" srcId="{F0AA1FAD-79D8-483E-B69A-0208B4D4CE3F}" destId="{402EEA2F-40AA-411A-AC22-1D35B8537743}" srcOrd="1" destOrd="0" presId="urn:microsoft.com/office/officeart/2005/8/layout/hierarchy3"/>
    <dgm:cxn modelId="{CD5E6D31-8D5C-4B2F-9B99-9DB8999BB9D3}" type="presParOf" srcId="{402EEA2F-40AA-411A-AC22-1D35B8537743}" destId="{1F1375EF-B749-4710-A0EB-2E4189BF38A8}" srcOrd="0" destOrd="0" presId="urn:microsoft.com/office/officeart/2005/8/layout/hierarchy3"/>
    <dgm:cxn modelId="{9F7FD22B-426B-4562-9DB5-5E05DBE179EF}" type="presParOf" srcId="{402EEA2F-40AA-411A-AC22-1D35B8537743}" destId="{08AE8B63-50EF-407C-BE9E-21E5D54995F8}" srcOrd="1" destOrd="0" presId="urn:microsoft.com/office/officeart/2005/8/layout/hierarchy3"/>
    <dgm:cxn modelId="{D4D5FF9C-F110-4AC1-AB1D-8DCFBAD36FDD}" type="presParOf" srcId="{402EEA2F-40AA-411A-AC22-1D35B8537743}" destId="{B0C7303B-F42A-479B-BE4C-D36DC94EB4D7}" srcOrd="2" destOrd="0" presId="urn:microsoft.com/office/officeart/2005/8/layout/hierarchy3"/>
    <dgm:cxn modelId="{AEBDEABD-2DFF-42CD-9F70-4C5559871CC8}" type="presParOf" srcId="{402EEA2F-40AA-411A-AC22-1D35B8537743}" destId="{AD0C8E4B-EA9C-4EC1-8E67-23EDB9688983}" srcOrd="3" destOrd="0" presId="urn:microsoft.com/office/officeart/2005/8/layout/hierarchy3"/>
    <dgm:cxn modelId="{9B6A6B5F-4CD9-4AE1-A485-FFFD099F372E}" type="presParOf" srcId="{402EEA2F-40AA-411A-AC22-1D35B8537743}" destId="{3BCAB3D2-1DE3-45AA-BE6C-89596ED768AF}" srcOrd="4" destOrd="0" presId="urn:microsoft.com/office/officeart/2005/8/layout/hierarchy3"/>
    <dgm:cxn modelId="{8BBB1FBB-E5F2-4E0A-8BC8-7B325E1904FA}" type="presParOf" srcId="{402EEA2F-40AA-411A-AC22-1D35B8537743}" destId="{0BCEF3A1-8333-4F9E-B2F3-76D303E59B28}" srcOrd="5" destOrd="0" presId="urn:microsoft.com/office/officeart/2005/8/layout/hierarchy3"/>
    <dgm:cxn modelId="{456A1EB1-76DA-439C-A6A6-80A7BD56D956}" type="presParOf" srcId="{402EEA2F-40AA-411A-AC22-1D35B8537743}" destId="{696E2A7F-E3A5-478B-961A-0B4F9C7C148A}" srcOrd="6" destOrd="0" presId="urn:microsoft.com/office/officeart/2005/8/layout/hierarchy3"/>
    <dgm:cxn modelId="{FDE51A75-5DDF-437F-A582-982D648D4857}" type="presParOf" srcId="{402EEA2F-40AA-411A-AC22-1D35B8537743}" destId="{3F4F1003-25E0-403B-B423-35B791DA9A83}" srcOrd="7" destOrd="0" presId="urn:microsoft.com/office/officeart/2005/8/layout/hierarchy3"/>
    <dgm:cxn modelId="{F785F5BF-F599-480F-957F-BCDCBC6F4066}" type="presParOf" srcId="{F1458596-F9C2-4AB3-B215-BB9203E8D074}" destId="{44409117-1903-4CFE-A2E2-1DEE45CAADEE}" srcOrd="4" destOrd="0" presId="urn:microsoft.com/office/officeart/2005/8/layout/hierarchy3"/>
    <dgm:cxn modelId="{7F012D53-7252-46E7-97FB-8CB9F1D918DD}" type="presParOf" srcId="{44409117-1903-4CFE-A2E2-1DEE45CAADEE}" destId="{D9883D3C-E01D-4745-A9BD-8985440EDD77}" srcOrd="0" destOrd="0" presId="urn:microsoft.com/office/officeart/2005/8/layout/hierarchy3"/>
    <dgm:cxn modelId="{45237C15-EA0F-4139-BBFB-771D54635EAA}" type="presParOf" srcId="{D9883D3C-E01D-4745-A9BD-8985440EDD77}" destId="{BE01E830-3514-4F61-92A0-B834F565BAAB}" srcOrd="0" destOrd="0" presId="urn:microsoft.com/office/officeart/2005/8/layout/hierarchy3"/>
    <dgm:cxn modelId="{1FFE3482-FE02-49BD-8648-BAF565A52C2E}" type="presParOf" srcId="{D9883D3C-E01D-4745-A9BD-8985440EDD77}" destId="{8A324D61-8A5D-4F27-BB22-658804A6FAD4}" srcOrd="1" destOrd="0" presId="urn:microsoft.com/office/officeart/2005/8/layout/hierarchy3"/>
    <dgm:cxn modelId="{A96BBA07-6E1E-496B-9F16-E3E4B417A584}" type="presParOf" srcId="{44409117-1903-4CFE-A2E2-1DEE45CAADEE}" destId="{CC2AA0DE-9490-45C0-A76B-671700B53E73}" srcOrd="1" destOrd="0" presId="urn:microsoft.com/office/officeart/2005/8/layout/hierarchy3"/>
    <dgm:cxn modelId="{05DE2B22-76F0-4DE6-B07F-33DC9F7109D3}" type="presParOf" srcId="{CC2AA0DE-9490-45C0-A76B-671700B53E73}" destId="{D6799A39-2282-4F1F-BACC-38EF8B3ADEAC}" srcOrd="0" destOrd="0" presId="urn:microsoft.com/office/officeart/2005/8/layout/hierarchy3"/>
    <dgm:cxn modelId="{50F7BAF3-1150-4BE8-8C7D-EBC328947D07}" type="presParOf" srcId="{CC2AA0DE-9490-45C0-A76B-671700B53E73}" destId="{331F6DF5-077E-46F0-9D8E-BB1074BF9707}" srcOrd="1" destOrd="0" presId="urn:microsoft.com/office/officeart/2005/8/layout/hierarchy3"/>
    <dgm:cxn modelId="{13A1D9E3-BC75-4018-8F58-849AD9E814C3}" type="presParOf" srcId="{CC2AA0DE-9490-45C0-A76B-671700B53E73}" destId="{2233FC45-52D6-4356-AD16-E375F48CBF28}" srcOrd="2" destOrd="0" presId="urn:microsoft.com/office/officeart/2005/8/layout/hierarchy3"/>
    <dgm:cxn modelId="{E1B0B9EF-95BA-4912-B1A8-40B5D6EE0D0D}" type="presParOf" srcId="{CC2AA0DE-9490-45C0-A76B-671700B53E73}" destId="{66D13C65-4CD5-40B8-B3A9-A61E196F8DE0}" srcOrd="3" destOrd="0" presId="urn:microsoft.com/office/officeart/2005/8/layout/hierarchy3"/>
    <dgm:cxn modelId="{2993E629-2345-4E52-BD0A-0EF98174893B}" type="presParOf" srcId="{CC2AA0DE-9490-45C0-A76B-671700B53E73}" destId="{CCD6B5AF-85E1-46B6-A205-A3D4FB6B2982}" srcOrd="4" destOrd="0" presId="urn:microsoft.com/office/officeart/2005/8/layout/hierarchy3"/>
    <dgm:cxn modelId="{AD0CD442-28BD-4388-9AC8-DA17F732ADF2}" type="presParOf" srcId="{CC2AA0DE-9490-45C0-A76B-671700B53E73}" destId="{08C10929-E99D-4127-91D8-755C428B6E1A}" srcOrd="5" destOrd="0" presId="urn:microsoft.com/office/officeart/2005/8/layout/hierarchy3"/>
    <dgm:cxn modelId="{A93A6E33-125E-4DB4-8582-4CCBAAEF4BAA}" type="presParOf" srcId="{CC2AA0DE-9490-45C0-A76B-671700B53E73}" destId="{D08C9955-4179-4DDB-B1DE-7926DA9D5129}" srcOrd="6" destOrd="0" presId="urn:microsoft.com/office/officeart/2005/8/layout/hierarchy3"/>
    <dgm:cxn modelId="{F6AE2A1E-EB82-4DA0-80C2-C8C55E5CD0A4}" type="presParOf" srcId="{CC2AA0DE-9490-45C0-A76B-671700B53E73}" destId="{2800DCF2-8E4B-4C15-94B2-FFDABE04D20C}" srcOrd="7" destOrd="0" presId="urn:microsoft.com/office/officeart/2005/8/layout/hierarchy3"/>
    <dgm:cxn modelId="{647F78B4-039E-4B61-8FED-F75CD927C5B7}" type="presParOf" srcId="{CC2AA0DE-9490-45C0-A76B-671700B53E73}" destId="{3C51ABA1-0574-4449-BB86-37FAF1FA1F27}" srcOrd="8" destOrd="0" presId="urn:microsoft.com/office/officeart/2005/8/layout/hierarchy3"/>
    <dgm:cxn modelId="{4A51B23A-022A-4855-B404-9AF6F1927342}" type="presParOf" srcId="{CC2AA0DE-9490-45C0-A76B-671700B53E73}" destId="{46529D5C-6ED5-44E5-B2D6-8D6A2C5F4098}" srcOrd="9" destOrd="0" presId="urn:microsoft.com/office/officeart/2005/8/layout/hierarchy3"/>
  </dgm:cxnLst>
  <dgm:bg/>
  <dgm:whole/>
</dgm:dataModel>
</file>

<file path=ppt/diagrams/data8.xml><?xml version="1.0" encoding="utf-8"?>
<dgm:dataModel xmlns:dgm="http://schemas.openxmlformats.org/drawingml/2006/diagram" xmlns:a="http://schemas.openxmlformats.org/drawingml/2006/main">
  <dgm:ptLst>
    <dgm:pt modelId="{C14334FF-E0FE-48B4-81F2-98C359F625C3}"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68EA47E-8D5C-4457-B0A9-7DEC42B84753}">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REGISTER</a:t>
          </a:r>
          <a:endParaRPr lang="en-US" dirty="0">
            <a:latin typeface="Arial Narrow" pitchFamily="34" charset="0"/>
          </a:endParaRPr>
        </a:p>
      </dgm:t>
    </dgm:pt>
    <dgm:pt modelId="{7F5652C9-0907-4FBF-B388-573152A03225}" type="parTrans" cxnId="{1FC3CFA0-309F-4868-8ACC-49E72F2BE9E3}">
      <dgm:prSet/>
      <dgm:spPr/>
      <dgm:t>
        <a:bodyPr/>
        <a:lstStyle/>
        <a:p>
          <a:endParaRPr lang="en-US"/>
        </a:p>
      </dgm:t>
    </dgm:pt>
    <dgm:pt modelId="{E40E1FD4-ACD3-4E2A-A864-D00180C405BA}" type="sibTrans" cxnId="{1FC3CFA0-309F-4868-8ACC-49E72F2BE9E3}">
      <dgm:prSet/>
      <dgm:spPr/>
      <dgm:t>
        <a:bodyPr/>
        <a:lstStyle/>
        <a:p>
          <a:endParaRPr lang="en-US"/>
        </a:p>
      </dgm:t>
    </dgm:pt>
    <dgm:pt modelId="{1DC7DF79-C61F-4DEA-8EAA-EB07B1725BCE}">
      <dgm:prSet phldrT="[Text]" custT="1"/>
      <dgm:spPr/>
      <dgm:t>
        <a:bodyPr/>
        <a:lstStyle/>
        <a:p>
          <a:r>
            <a:rPr lang="en-US" sz="1100" dirty="0" smtClean="0">
              <a:latin typeface="Arial Narrow" pitchFamily="34" charset="0"/>
            </a:rPr>
            <a:t>TRADE MARK SEARCH</a:t>
          </a:r>
          <a:endParaRPr lang="en-US" sz="1100" dirty="0">
            <a:latin typeface="Arial Narrow" pitchFamily="34" charset="0"/>
          </a:endParaRPr>
        </a:p>
      </dgm:t>
    </dgm:pt>
    <dgm:pt modelId="{ADF7408F-9006-41C7-B738-4C005806A9D8}" type="parTrans" cxnId="{37F7FEE6-9B3E-4216-9784-7DFF0AEA4720}">
      <dgm:prSet/>
      <dgm:spPr/>
      <dgm:t>
        <a:bodyPr/>
        <a:lstStyle/>
        <a:p>
          <a:endParaRPr lang="en-US"/>
        </a:p>
      </dgm:t>
    </dgm:pt>
    <dgm:pt modelId="{25937A6E-8854-4769-9E71-54BCC10EEC68}" type="sibTrans" cxnId="{37F7FEE6-9B3E-4216-9784-7DFF0AEA4720}">
      <dgm:prSet/>
      <dgm:spPr/>
      <dgm:t>
        <a:bodyPr/>
        <a:lstStyle/>
        <a:p>
          <a:endParaRPr lang="en-US"/>
        </a:p>
      </dgm:t>
    </dgm:pt>
    <dgm:pt modelId="{100050CA-1AA8-4BF9-ABF7-342AC5BAD6E8}">
      <dgm:prSet phldrT="[Text]" custT="1"/>
      <dgm:spPr/>
      <dgm:t>
        <a:bodyPr/>
        <a:lstStyle/>
        <a:p>
          <a:r>
            <a:rPr lang="en-US" sz="1100" dirty="0" smtClean="0">
              <a:latin typeface="Arial Narrow" pitchFamily="34" charset="0"/>
            </a:rPr>
            <a:t>21 DAYS</a:t>
          </a:r>
          <a:endParaRPr lang="en-US" sz="1100" dirty="0">
            <a:latin typeface="Arial Narrow" pitchFamily="34" charset="0"/>
          </a:endParaRPr>
        </a:p>
      </dgm:t>
    </dgm:pt>
    <dgm:pt modelId="{61572078-07D3-4F5C-A2FF-7218CE13AF6F}" type="parTrans" cxnId="{438B88FD-2918-4982-B6F7-AEFF99AFF657}">
      <dgm:prSet/>
      <dgm:spPr/>
      <dgm:t>
        <a:bodyPr/>
        <a:lstStyle/>
        <a:p>
          <a:endParaRPr lang="en-US"/>
        </a:p>
      </dgm:t>
    </dgm:pt>
    <dgm:pt modelId="{908BE6DD-569C-4BFD-9432-4194FCEF7111}" type="sibTrans" cxnId="{438B88FD-2918-4982-B6F7-AEFF99AFF657}">
      <dgm:prSet/>
      <dgm:spPr/>
      <dgm:t>
        <a:bodyPr/>
        <a:lstStyle/>
        <a:p>
          <a:endParaRPr lang="en-US"/>
        </a:p>
      </dgm:t>
    </dgm:pt>
    <dgm:pt modelId="{F8434DB2-38EA-4DD3-8AA9-5AFD3D8DE4F6}">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TAX</a:t>
          </a:r>
          <a:endParaRPr lang="en-US" dirty="0">
            <a:latin typeface="Arial Narrow" pitchFamily="34" charset="0"/>
          </a:endParaRPr>
        </a:p>
      </dgm:t>
    </dgm:pt>
    <dgm:pt modelId="{67781C47-4447-4973-9B62-A215F44AF0F2}" type="parTrans" cxnId="{20A4987A-F72D-480D-A3F9-9A29947608B2}">
      <dgm:prSet/>
      <dgm:spPr/>
      <dgm:t>
        <a:bodyPr/>
        <a:lstStyle/>
        <a:p>
          <a:endParaRPr lang="en-US"/>
        </a:p>
      </dgm:t>
    </dgm:pt>
    <dgm:pt modelId="{5B6A80D9-43A0-4203-9044-CE1B03D7B3E4}" type="sibTrans" cxnId="{20A4987A-F72D-480D-A3F9-9A29947608B2}">
      <dgm:prSet/>
      <dgm:spPr/>
      <dgm:t>
        <a:bodyPr/>
        <a:lstStyle/>
        <a:p>
          <a:endParaRPr lang="en-US"/>
        </a:p>
      </dgm:t>
    </dgm:pt>
    <dgm:pt modelId="{455E28EE-F413-431C-9038-0FF66A4BF0F4}">
      <dgm:prSet phldrT="[Text]" custT="1"/>
      <dgm:spPr/>
      <dgm:t>
        <a:bodyPr/>
        <a:lstStyle/>
        <a:p>
          <a:r>
            <a:rPr lang="en-US" sz="1100" dirty="0" smtClean="0">
              <a:latin typeface="Arial Narrow" pitchFamily="34" charset="0"/>
            </a:rPr>
            <a:t>PAN</a:t>
          </a:r>
          <a:endParaRPr lang="en-US" sz="1100" dirty="0">
            <a:latin typeface="Arial Narrow" pitchFamily="34" charset="0"/>
          </a:endParaRPr>
        </a:p>
      </dgm:t>
    </dgm:pt>
    <dgm:pt modelId="{94A872E7-88B3-4DF0-B933-384168CE09F4}" type="parTrans" cxnId="{0147AB26-CAFA-4510-B009-88B113F9A0DD}">
      <dgm:prSet/>
      <dgm:spPr/>
      <dgm:t>
        <a:bodyPr/>
        <a:lstStyle/>
        <a:p>
          <a:endParaRPr lang="en-US"/>
        </a:p>
      </dgm:t>
    </dgm:pt>
    <dgm:pt modelId="{4E1BF548-D26F-412D-A677-9E9D97D3DB1E}" type="sibTrans" cxnId="{0147AB26-CAFA-4510-B009-88B113F9A0DD}">
      <dgm:prSet/>
      <dgm:spPr/>
      <dgm:t>
        <a:bodyPr/>
        <a:lstStyle/>
        <a:p>
          <a:endParaRPr lang="en-US"/>
        </a:p>
      </dgm:t>
    </dgm:pt>
    <dgm:pt modelId="{7F4C48EC-6D4D-4B0C-A0D1-5F2EBA25A3FE}">
      <dgm:prSet phldrT="[Text]" custT="1"/>
      <dgm:spPr/>
      <dgm:t>
        <a:bodyPr/>
        <a:lstStyle/>
        <a:p>
          <a:r>
            <a:rPr lang="en-US" sz="1100" dirty="0" smtClean="0">
              <a:latin typeface="Arial Narrow" pitchFamily="34" charset="0"/>
            </a:rPr>
            <a:t>TAN</a:t>
          </a:r>
          <a:endParaRPr lang="en-US" sz="1100" dirty="0">
            <a:latin typeface="Arial Narrow" pitchFamily="34" charset="0"/>
          </a:endParaRPr>
        </a:p>
      </dgm:t>
    </dgm:pt>
    <dgm:pt modelId="{1EB458C9-9C7B-4466-B12B-F66FF43E0C68}" type="parTrans" cxnId="{893FE6F6-D445-4E8E-8A16-FA183B84FC6E}">
      <dgm:prSet/>
      <dgm:spPr/>
      <dgm:t>
        <a:bodyPr/>
        <a:lstStyle/>
        <a:p>
          <a:endParaRPr lang="en-US"/>
        </a:p>
      </dgm:t>
    </dgm:pt>
    <dgm:pt modelId="{50DB4291-682E-493D-A994-F711CA6A1EC4}" type="sibTrans" cxnId="{893FE6F6-D445-4E8E-8A16-FA183B84FC6E}">
      <dgm:prSet/>
      <dgm:spPr/>
      <dgm:t>
        <a:bodyPr/>
        <a:lstStyle/>
        <a:p>
          <a:endParaRPr lang="en-US"/>
        </a:p>
      </dgm:t>
    </dgm:pt>
    <dgm:pt modelId="{27F6CEE1-F057-44F4-BE45-228AB06024C5}">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BANK</a:t>
          </a:r>
          <a:endParaRPr lang="en-US" dirty="0">
            <a:latin typeface="Arial Narrow" pitchFamily="34" charset="0"/>
          </a:endParaRPr>
        </a:p>
      </dgm:t>
    </dgm:pt>
    <dgm:pt modelId="{498ED52D-A4DF-4446-A884-45194BD221E8}" type="parTrans" cxnId="{0929E092-4BC3-47A5-80EF-F89FDDE81C91}">
      <dgm:prSet/>
      <dgm:spPr/>
      <dgm:t>
        <a:bodyPr/>
        <a:lstStyle/>
        <a:p>
          <a:endParaRPr lang="en-US"/>
        </a:p>
      </dgm:t>
    </dgm:pt>
    <dgm:pt modelId="{76FE27C6-754A-493B-8008-60814165DB44}" type="sibTrans" cxnId="{0929E092-4BC3-47A5-80EF-F89FDDE81C91}">
      <dgm:prSet/>
      <dgm:spPr/>
      <dgm:t>
        <a:bodyPr/>
        <a:lstStyle/>
        <a:p>
          <a:endParaRPr lang="en-US"/>
        </a:p>
      </dgm:t>
    </dgm:pt>
    <dgm:pt modelId="{4DEE6D3A-69F6-4C84-B019-B12597E5CA74}">
      <dgm:prSet phldrT="[Text]" custT="1"/>
      <dgm:spPr/>
      <dgm:t>
        <a:bodyPr/>
        <a:lstStyle/>
        <a:p>
          <a:r>
            <a:rPr lang="en-US" sz="1100" dirty="0" smtClean="0">
              <a:latin typeface="Arial Narrow" pitchFamily="34" charset="0"/>
            </a:rPr>
            <a:t>ROC,PAN,DIN</a:t>
          </a:r>
          <a:endParaRPr lang="en-US" sz="1100" dirty="0">
            <a:latin typeface="Arial Narrow" pitchFamily="34" charset="0"/>
          </a:endParaRPr>
        </a:p>
      </dgm:t>
    </dgm:pt>
    <dgm:pt modelId="{1A3F6B65-5434-4910-AFC7-F5189CDB2D1F}" type="parTrans" cxnId="{D441F45C-7417-406D-B7CC-5E38F3FEAB9F}">
      <dgm:prSet/>
      <dgm:spPr/>
      <dgm:t>
        <a:bodyPr/>
        <a:lstStyle/>
        <a:p>
          <a:endParaRPr lang="en-US"/>
        </a:p>
      </dgm:t>
    </dgm:pt>
    <dgm:pt modelId="{71425D33-4E4E-4B46-8A38-598E5EFCA5C8}" type="sibTrans" cxnId="{D441F45C-7417-406D-B7CC-5E38F3FEAB9F}">
      <dgm:prSet/>
      <dgm:spPr/>
      <dgm:t>
        <a:bodyPr/>
        <a:lstStyle/>
        <a:p>
          <a:endParaRPr lang="en-US"/>
        </a:p>
      </dgm:t>
    </dgm:pt>
    <dgm:pt modelId="{2A70B13C-4C3F-4094-A01C-47E1B298AF63}">
      <dgm:prSet phldrT="[Text]" custT="1"/>
      <dgm:spPr/>
      <dgm:t>
        <a:bodyPr/>
        <a:lstStyle/>
        <a:p>
          <a:r>
            <a:rPr lang="en-US" sz="1100" dirty="0" smtClean="0">
              <a:latin typeface="Arial Narrow" pitchFamily="34" charset="0"/>
            </a:rPr>
            <a:t>MOA,AOA</a:t>
          </a:r>
          <a:endParaRPr lang="en-US" sz="1100" dirty="0">
            <a:latin typeface="Arial Narrow" pitchFamily="34" charset="0"/>
          </a:endParaRPr>
        </a:p>
      </dgm:t>
    </dgm:pt>
    <dgm:pt modelId="{CE62B607-3AEB-44B9-9848-35ADBB28CE17}" type="parTrans" cxnId="{00D6DEED-DC2F-4D5F-84A3-01B28CB53018}">
      <dgm:prSet/>
      <dgm:spPr/>
      <dgm:t>
        <a:bodyPr/>
        <a:lstStyle/>
        <a:p>
          <a:endParaRPr lang="en-US"/>
        </a:p>
      </dgm:t>
    </dgm:pt>
    <dgm:pt modelId="{7D35E513-CDE9-49D2-8093-6B451FB225C0}" type="sibTrans" cxnId="{00D6DEED-DC2F-4D5F-84A3-01B28CB53018}">
      <dgm:prSet/>
      <dgm:spPr/>
      <dgm:t>
        <a:bodyPr/>
        <a:lstStyle/>
        <a:p>
          <a:endParaRPr lang="en-US"/>
        </a:p>
      </dgm:t>
    </dgm:pt>
    <dgm:pt modelId="{6ED58091-BE8A-494B-8A98-7C54BA7810A1}">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COMPLIANCE</a:t>
          </a:r>
          <a:endParaRPr lang="en-US" dirty="0">
            <a:latin typeface="Arial Narrow" pitchFamily="34" charset="0"/>
          </a:endParaRPr>
        </a:p>
      </dgm:t>
    </dgm:pt>
    <dgm:pt modelId="{5B064733-DA44-4CD8-B27E-18BD68E34C0E}" type="parTrans" cxnId="{125CF0FC-5E79-4DB7-A989-DA40E34BBAB7}">
      <dgm:prSet/>
      <dgm:spPr/>
      <dgm:t>
        <a:bodyPr/>
        <a:lstStyle/>
        <a:p>
          <a:endParaRPr lang="en-US"/>
        </a:p>
      </dgm:t>
    </dgm:pt>
    <dgm:pt modelId="{A8B1DFEB-3414-4BE2-ABF3-A3F90ACAD06B}" type="sibTrans" cxnId="{125CF0FC-5E79-4DB7-A989-DA40E34BBAB7}">
      <dgm:prSet/>
      <dgm:spPr/>
      <dgm:t>
        <a:bodyPr/>
        <a:lstStyle/>
        <a:p>
          <a:endParaRPr lang="en-US"/>
        </a:p>
      </dgm:t>
    </dgm:pt>
    <dgm:pt modelId="{11FE2A03-63D4-4AC6-8160-C7E263086ED0}">
      <dgm:prSet phldrT="[Text]" custT="1"/>
      <dgm:spPr/>
      <dgm:t>
        <a:bodyPr/>
        <a:lstStyle/>
        <a:p>
          <a:r>
            <a:rPr lang="en-US" sz="1100" dirty="0" smtClean="0">
              <a:latin typeface="Arial Narrow" pitchFamily="34" charset="0"/>
            </a:rPr>
            <a:t>NAME APPROVAL</a:t>
          </a:r>
          <a:endParaRPr lang="en-US" sz="1100" dirty="0">
            <a:latin typeface="Arial Narrow" pitchFamily="34" charset="0"/>
          </a:endParaRPr>
        </a:p>
      </dgm:t>
    </dgm:pt>
    <dgm:pt modelId="{0762A00C-857D-4910-B010-2D8B4309A5AA}" type="parTrans" cxnId="{C61CE39A-3EF2-4B69-9130-A1EB7E0D74AF}">
      <dgm:prSet/>
      <dgm:spPr/>
      <dgm:t>
        <a:bodyPr/>
        <a:lstStyle/>
        <a:p>
          <a:endParaRPr lang="en-US"/>
        </a:p>
      </dgm:t>
    </dgm:pt>
    <dgm:pt modelId="{7D8D6870-9764-40EC-9133-2DAD60653718}" type="sibTrans" cxnId="{C61CE39A-3EF2-4B69-9130-A1EB7E0D74AF}">
      <dgm:prSet/>
      <dgm:spPr/>
      <dgm:t>
        <a:bodyPr/>
        <a:lstStyle/>
        <a:p>
          <a:endParaRPr lang="en-US"/>
        </a:p>
      </dgm:t>
    </dgm:pt>
    <dgm:pt modelId="{8C72904A-F9D7-45FE-8B08-8927CD07BF65}">
      <dgm:prSet phldrT="[Text]" custT="1"/>
      <dgm:spPr/>
      <dgm:t>
        <a:bodyPr/>
        <a:lstStyle/>
        <a:p>
          <a:r>
            <a:rPr lang="en-US" sz="1100" dirty="0" smtClean="0">
              <a:latin typeface="Arial Narrow" pitchFamily="34" charset="0"/>
            </a:rPr>
            <a:t>MOA</a:t>
          </a:r>
          <a:endParaRPr lang="en-US" sz="1100" dirty="0">
            <a:latin typeface="Arial Narrow" pitchFamily="34" charset="0"/>
          </a:endParaRPr>
        </a:p>
      </dgm:t>
    </dgm:pt>
    <dgm:pt modelId="{040DF2B8-E057-4271-9CD2-B1BAA4C170EF}" type="parTrans" cxnId="{78D4DF69-C945-4B89-8F00-3B7C9BCFD342}">
      <dgm:prSet/>
      <dgm:spPr/>
      <dgm:t>
        <a:bodyPr/>
        <a:lstStyle/>
        <a:p>
          <a:endParaRPr lang="en-US"/>
        </a:p>
      </dgm:t>
    </dgm:pt>
    <dgm:pt modelId="{98A2570C-2F7B-41B7-B40B-4749D290D154}" type="sibTrans" cxnId="{78D4DF69-C945-4B89-8F00-3B7C9BCFD342}">
      <dgm:prSet/>
      <dgm:spPr/>
      <dgm:t>
        <a:bodyPr/>
        <a:lstStyle/>
        <a:p>
          <a:endParaRPr lang="en-US"/>
        </a:p>
      </dgm:t>
    </dgm:pt>
    <dgm:pt modelId="{98C0314A-A4B6-4C2C-B591-D4D0D710410E}">
      <dgm:prSet phldrT="[Text]" custT="1"/>
      <dgm:spPr/>
      <dgm:t>
        <a:bodyPr/>
        <a:lstStyle/>
        <a:p>
          <a:r>
            <a:rPr lang="en-US" sz="1100" dirty="0" smtClean="0">
              <a:latin typeface="Arial Narrow" pitchFamily="34" charset="0"/>
            </a:rPr>
            <a:t>AOA</a:t>
          </a:r>
          <a:endParaRPr lang="en-US" sz="1100" dirty="0">
            <a:latin typeface="Arial Narrow" pitchFamily="34" charset="0"/>
          </a:endParaRPr>
        </a:p>
      </dgm:t>
    </dgm:pt>
    <dgm:pt modelId="{5BCCF530-D6CB-4FB2-85EB-A23FD03F2C09}" type="parTrans" cxnId="{02F66CFF-F699-40C9-987D-C971F964041C}">
      <dgm:prSet/>
      <dgm:spPr/>
      <dgm:t>
        <a:bodyPr/>
        <a:lstStyle/>
        <a:p>
          <a:endParaRPr lang="en-US"/>
        </a:p>
      </dgm:t>
    </dgm:pt>
    <dgm:pt modelId="{76D03C25-2DD4-4FD2-BE73-FE5F1040DA22}" type="sibTrans" cxnId="{02F66CFF-F699-40C9-987D-C971F964041C}">
      <dgm:prSet/>
      <dgm:spPr/>
      <dgm:t>
        <a:bodyPr/>
        <a:lstStyle/>
        <a:p>
          <a:endParaRPr lang="en-US"/>
        </a:p>
      </dgm:t>
    </dgm:pt>
    <dgm:pt modelId="{8765F9F8-E530-4E49-A028-3C474E93D186}">
      <dgm:prSet phldrT="[Text]" custT="1"/>
      <dgm:spPr/>
      <dgm:t>
        <a:bodyPr/>
        <a:lstStyle/>
        <a:p>
          <a:r>
            <a:rPr lang="en-US" sz="1100" dirty="0" smtClean="0">
              <a:latin typeface="Arial Narrow" pitchFamily="34" charset="0"/>
            </a:rPr>
            <a:t>DIN</a:t>
          </a:r>
          <a:endParaRPr lang="en-US" sz="1100" dirty="0">
            <a:latin typeface="Arial Narrow" pitchFamily="34" charset="0"/>
          </a:endParaRPr>
        </a:p>
      </dgm:t>
    </dgm:pt>
    <dgm:pt modelId="{5B601B3B-9A11-4FB2-8970-493F212CFB5C}" type="parTrans" cxnId="{5DEEADA0-3F48-45E2-9D74-63E3621A151E}">
      <dgm:prSet/>
      <dgm:spPr/>
      <dgm:t>
        <a:bodyPr/>
        <a:lstStyle/>
        <a:p>
          <a:endParaRPr lang="en-US"/>
        </a:p>
      </dgm:t>
    </dgm:pt>
    <dgm:pt modelId="{0296AD8E-99E4-4C99-A6CA-6A31F0692F15}" type="sibTrans" cxnId="{5DEEADA0-3F48-45E2-9D74-63E3621A151E}">
      <dgm:prSet/>
      <dgm:spPr/>
      <dgm:t>
        <a:bodyPr/>
        <a:lstStyle/>
        <a:p>
          <a:endParaRPr lang="en-US"/>
        </a:p>
      </dgm:t>
    </dgm:pt>
    <dgm:pt modelId="{EBF04D6C-B93A-4B45-9B33-9D48198C5067}">
      <dgm:prSet phldrT="[Text]" custT="1"/>
      <dgm:spPr/>
      <dgm:t>
        <a:bodyPr/>
        <a:lstStyle/>
        <a:p>
          <a:r>
            <a:rPr lang="en-US" sz="1100" dirty="0" smtClean="0">
              <a:latin typeface="Arial Narrow" pitchFamily="34" charset="0"/>
            </a:rPr>
            <a:t>RENT AGREEMENT</a:t>
          </a:r>
          <a:endParaRPr lang="en-US" sz="1100" dirty="0">
            <a:latin typeface="Arial Narrow" pitchFamily="34" charset="0"/>
          </a:endParaRPr>
        </a:p>
      </dgm:t>
    </dgm:pt>
    <dgm:pt modelId="{64A713B8-4D91-4091-B2D2-47F30661C75B}" type="parTrans" cxnId="{BFAC792C-8E0C-4987-98B3-C1DAC6F64749}">
      <dgm:prSet/>
      <dgm:spPr/>
      <dgm:t>
        <a:bodyPr/>
        <a:lstStyle/>
        <a:p>
          <a:endParaRPr lang="en-US"/>
        </a:p>
      </dgm:t>
    </dgm:pt>
    <dgm:pt modelId="{5CBBBB39-7331-4672-ADE9-9F1EA13497C2}" type="sibTrans" cxnId="{BFAC792C-8E0C-4987-98B3-C1DAC6F64749}">
      <dgm:prSet/>
      <dgm:spPr/>
      <dgm:t>
        <a:bodyPr/>
        <a:lstStyle/>
        <a:p>
          <a:endParaRPr lang="en-US"/>
        </a:p>
      </dgm:t>
    </dgm:pt>
    <dgm:pt modelId="{5D5EFBDD-7C3B-41EE-A773-9C4F4B8F588F}">
      <dgm:prSet phldrT="[Text]" custT="1"/>
      <dgm:spPr/>
      <dgm:t>
        <a:bodyPr/>
        <a:lstStyle/>
        <a:p>
          <a:r>
            <a:rPr lang="en-US" sz="1100" dirty="0" smtClean="0">
              <a:latin typeface="Arial Narrow" pitchFamily="34" charset="0"/>
            </a:rPr>
            <a:t>ROC</a:t>
          </a:r>
          <a:endParaRPr lang="en-US" sz="1100" dirty="0">
            <a:latin typeface="Arial Narrow" pitchFamily="34" charset="0"/>
          </a:endParaRPr>
        </a:p>
      </dgm:t>
    </dgm:pt>
    <dgm:pt modelId="{2E5A6C40-808C-45C6-9254-29BE20DB4239}" type="parTrans" cxnId="{3387B6F7-9ED0-4741-BC08-0BE6075F66CD}">
      <dgm:prSet/>
      <dgm:spPr/>
      <dgm:t>
        <a:bodyPr/>
        <a:lstStyle/>
        <a:p>
          <a:endParaRPr lang="en-US"/>
        </a:p>
      </dgm:t>
    </dgm:pt>
    <dgm:pt modelId="{7327BEA1-4D5A-4D90-A277-6FFC659A9C58}" type="sibTrans" cxnId="{3387B6F7-9ED0-4741-BC08-0BE6075F66CD}">
      <dgm:prSet/>
      <dgm:spPr/>
      <dgm:t>
        <a:bodyPr/>
        <a:lstStyle/>
        <a:p>
          <a:endParaRPr lang="en-US"/>
        </a:p>
      </dgm:t>
    </dgm:pt>
    <dgm:pt modelId="{4F686A23-C66A-401F-8524-B2BE71203CE1}">
      <dgm:prSet phldrT="[Text]" custT="1"/>
      <dgm:spPr/>
      <dgm:t>
        <a:bodyPr/>
        <a:lstStyle/>
        <a:p>
          <a:r>
            <a:rPr lang="en-US" sz="1100" dirty="0" smtClean="0">
              <a:latin typeface="Arial Narrow" pitchFamily="34" charset="0"/>
            </a:rPr>
            <a:t>GST</a:t>
          </a:r>
          <a:endParaRPr lang="en-US" sz="1100" dirty="0">
            <a:latin typeface="Arial Narrow" pitchFamily="34" charset="0"/>
          </a:endParaRPr>
        </a:p>
      </dgm:t>
    </dgm:pt>
    <dgm:pt modelId="{142164EC-8B7C-4BA2-A897-D5F6007CF91E}" type="parTrans" cxnId="{7EF3E5C9-616A-493B-A7F8-D0F2931124F6}">
      <dgm:prSet/>
      <dgm:spPr/>
      <dgm:t>
        <a:bodyPr/>
        <a:lstStyle/>
        <a:p>
          <a:endParaRPr lang="en-US"/>
        </a:p>
      </dgm:t>
    </dgm:pt>
    <dgm:pt modelId="{169F3778-28F9-44D9-9703-1A72866B7433}" type="sibTrans" cxnId="{7EF3E5C9-616A-493B-A7F8-D0F2931124F6}">
      <dgm:prSet/>
      <dgm:spPr/>
      <dgm:t>
        <a:bodyPr/>
        <a:lstStyle/>
        <a:p>
          <a:endParaRPr lang="en-US"/>
        </a:p>
      </dgm:t>
    </dgm:pt>
    <dgm:pt modelId="{AB76899A-C111-4704-91A7-342348A54BCF}">
      <dgm:prSet phldrT="[Text]" custT="1"/>
      <dgm:spPr/>
      <dgm:t>
        <a:bodyPr/>
        <a:lstStyle/>
        <a:p>
          <a:r>
            <a:rPr lang="en-US" sz="1100" dirty="0" smtClean="0">
              <a:latin typeface="Arial Narrow" pitchFamily="34" charset="0"/>
            </a:rPr>
            <a:t>AUTH SIGNATORY</a:t>
          </a:r>
          <a:endParaRPr lang="en-US" sz="1100" dirty="0">
            <a:latin typeface="Arial Narrow" pitchFamily="34" charset="0"/>
          </a:endParaRPr>
        </a:p>
      </dgm:t>
    </dgm:pt>
    <dgm:pt modelId="{2D0E0F3C-236B-4206-8DAE-6BA96E20891F}" type="parTrans" cxnId="{1E61296A-3DB2-40B9-B11A-FD9F577D3882}">
      <dgm:prSet/>
      <dgm:spPr/>
      <dgm:t>
        <a:bodyPr/>
        <a:lstStyle/>
        <a:p>
          <a:endParaRPr lang="en-US"/>
        </a:p>
      </dgm:t>
    </dgm:pt>
    <dgm:pt modelId="{8118C4E4-2DD1-44F7-B46E-6AC826BB14FC}" type="sibTrans" cxnId="{1E61296A-3DB2-40B9-B11A-FD9F577D3882}">
      <dgm:prSet/>
      <dgm:spPr/>
      <dgm:t>
        <a:bodyPr/>
        <a:lstStyle/>
        <a:p>
          <a:endParaRPr lang="en-US"/>
        </a:p>
      </dgm:t>
    </dgm:pt>
    <dgm:pt modelId="{3D927AA5-869E-49CB-8534-03EAB2A5E705}">
      <dgm:prSet phldrT="[Text]" custT="1"/>
      <dgm:spPr/>
      <dgm:t>
        <a:bodyPr/>
        <a:lstStyle/>
        <a:p>
          <a:r>
            <a:rPr lang="en-US" sz="1100" dirty="0" smtClean="0">
              <a:latin typeface="Arial Narrow" pitchFamily="34" charset="0"/>
            </a:rPr>
            <a:t>ONLINE PROCESS</a:t>
          </a:r>
          <a:endParaRPr lang="en-US" sz="1100" dirty="0">
            <a:latin typeface="Arial Narrow" pitchFamily="34" charset="0"/>
          </a:endParaRPr>
        </a:p>
      </dgm:t>
    </dgm:pt>
    <dgm:pt modelId="{2577A02E-82AE-4994-9778-7AD7BF09460D}" type="parTrans" cxnId="{8E809496-FCBE-47A7-A79F-BE27251F4504}">
      <dgm:prSet/>
      <dgm:spPr/>
      <dgm:t>
        <a:bodyPr/>
        <a:lstStyle/>
        <a:p>
          <a:endParaRPr lang="en-US"/>
        </a:p>
      </dgm:t>
    </dgm:pt>
    <dgm:pt modelId="{0E16DB71-2AB3-4351-85DD-5D6E59D31805}" type="sibTrans" cxnId="{8E809496-FCBE-47A7-A79F-BE27251F4504}">
      <dgm:prSet/>
      <dgm:spPr/>
      <dgm:t>
        <a:bodyPr/>
        <a:lstStyle/>
        <a:p>
          <a:endParaRPr lang="en-US"/>
        </a:p>
      </dgm:t>
    </dgm:pt>
    <dgm:pt modelId="{0CAFD0E7-2370-4A25-BE8B-D87E8CA8C99D}">
      <dgm:prSet phldrT="[Text]" custT="1"/>
      <dgm:spPr/>
      <dgm:t>
        <a:bodyPr/>
        <a:lstStyle/>
        <a:p>
          <a:r>
            <a:rPr lang="en-US" sz="1100" dirty="0" smtClean="0">
              <a:latin typeface="Arial Narrow" pitchFamily="34" charset="0"/>
            </a:rPr>
            <a:t>ON LINE PROCESS</a:t>
          </a:r>
          <a:endParaRPr lang="en-US" sz="1100" dirty="0">
            <a:latin typeface="Arial Narrow" pitchFamily="34" charset="0"/>
          </a:endParaRPr>
        </a:p>
      </dgm:t>
    </dgm:pt>
    <dgm:pt modelId="{E7E6EBDE-4A97-4FF1-A9A3-6F9B5C33FDA9}" type="parTrans" cxnId="{7E0DCD1F-3275-4F0E-8115-51610AA0E370}">
      <dgm:prSet/>
      <dgm:spPr/>
      <dgm:t>
        <a:bodyPr/>
        <a:lstStyle/>
        <a:p>
          <a:endParaRPr lang="en-US"/>
        </a:p>
      </dgm:t>
    </dgm:pt>
    <dgm:pt modelId="{C6C563CE-933D-4630-8542-D45251151435}" type="sibTrans" cxnId="{7E0DCD1F-3275-4F0E-8115-51610AA0E370}">
      <dgm:prSet/>
      <dgm:spPr/>
      <dgm:t>
        <a:bodyPr/>
        <a:lstStyle/>
        <a:p>
          <a:endParaRPr lang="en-US"/>
        </a:p>
      </dgm:t>
    </dgm:pt>
    <dgm:pt modelId="{C9E38539-11F2-49DD-BECF-79AEC59FEBCF}">
      <dgm:prSet phldrT="[Text]" custT="1"/>
      <dgm:spPr/>
      <dgm:t>
        <a:bodyPr/>
        <a:lstStyle/>
        <a:p>
          <a:r>
            <a:rPr lang="en-US" sz="1100" dirty="0" smtClean="0">
              <a:latin typeface="Arial Narrow" pitchFamily="34" charset="0"/>
            </a:rPr>
            <a:t>PERSONAL VISIT</a:t>
          </a:r>
          <a:endParaRPr lang="en-US" sz="1100" dirty="0">
            <a:latin typeface="Arial Narrow" pitchFamily="34" charset="0"/>
          </a:endParaRPr>
        </a:p>
      </dgm:t>
    </dgm:pt>
    <dgm:pt modelId="{E7EBFB33-6236-4570-A769-0448B344E14A}" type="parTrans" cxnId="{50C896A9-50CD-4AA5-9F42-7E377678E0C5}">
      <dgm:prSet/>
      <dgm:spPr/>
      <dgm:t>
        <a:bodyPr/>
        <a:lstStyle/>
        <a:p>
          <a:endParaRPr lang="en-US"/>
        </a:p>
      </dgm:t>
    </dgm:pt>
    <dgm:pt modelId="{0D5CAD94-B881-46BC-BAA4-B2F152C7104C}" type="sibTrans" cxnId="{50C896A9-50CD-4AA5-9F42-7E377678E0C5}">
      <dgm:prSet/>
      <dgm:spPr/>
      <dgm:t>
        <a:bodyPr/>
        <a:lstStyle/>
        <a:p>
          <a:endParaRPr lang="en-US"/>
        </a:p>
      </dgm:t>
    </dgm:pt>
    <dgm:pt modelId="{D4863B49-1226-4BC4-B960-96361B1A0867}">
      <dgm:prSet phldrT="[Text]" custT="1"/>
      <dgm:spPr/>
      <dgm:t>
        <a:bodyPr/>
        <a:lstStyle/>
        <a:p>
          <a:r>
            <a:rPr lang="en-US" sz="1100" dirty="0" smtClean="0">
              <a:latin typeface="Arial Narrow" pitchFamily="34" charset="0"/>
            </a:rPr>
            <a:t>ONLINE BANKING</a:t>
          </a:r>
          <a:endParaRPr lang="en-US" sz="1100" dirty="0">
            <a:latin typeface="Arial Narrow" pitchFamily="34" charset="0"/>
          </a:endParaRPr>
        </a:p>
      </dgm:t>
    </dgm:pt>
    <dgm:pt modelId="{2E558946-66AB-4ABC-BF1D-D82418A603DB}" type="parTrans" cxnId="{D4F45FC4-621F-412B-9AFD-DBD35465EA14}">
      <dgm:prSet/>
      <dgm:spPr/>
      <dgm:t>
        <a:bodyPr/>
        <a:lstStyle/>
        <a:p>
          <a:endParaRPr lang="en-US"/>
        </a:p>
      </dgm:t>
    </dgm:pt>
    <dgm:pt modelId="{B9B05C9F-6952-426C-B816-CCA54A80AA4B}" type="sibTrans" cxnId="{D4F45FC4-621F-412B-9AFD-DBD35465EA14}">
      <dgm:prSet/>
      <dgm:spPr/>
      <dgm:t>
        <a:bodyPr/>
        <a:lstStyle/>
        <a:p>
          <a:endParaRPr lang="en-US"/>
        </a:p>
      </dgm:t>
    </dgm:pt>
    <dgm:pt modelId="{41F25429-33B2-45E8-9625-41BEF0BF4498}">
      <dgm:prSet phldrT="[Text]" custT="1"/>
      <dgm:spPr/>
      <dgm:t>
        <a:bodyPr/>
        <a:lstStyle/>
        <a:p>
          <a:r>
            <a:rPr lang="en-US" sz="1100" dirty="0" smtClean="0">
              <a:latin typeface="Arial Narrow" pitchFamily="34" charset="0"/>
            </a:rPr>
            <a:t>15 DAYS</a:t>
          </a:r>
          <a:endParaRPr lang="en-US" sz="1100" dirty="0">
            <a:latin typeface="Arial Narrow" pitchFamily="34" charset="0"/>
          </a:endParaRPr>
        </a:p>
      </dgm:t>
    </dgm:pt>
    <dgm:pt modelId="{41D640FC-6D41-4079-8D0A-DB1282461F18}" type="parTrans" cxnId="{DBFBCDA7-AB79-490B-A2B0-8D7C542AC3E0}">
      <dgm:prSet/>
      <dgm:spPr/>
      <dgm:t>
        <a:bodyPr/>
        <a:lstStyle/>
        <a:p>
          <a:endParaRPr lang="en-US"/>
        </a:p>
      </dgm:t>
    </dgm:pt>
    <dgm:pt modelId="{5BC8786E-5525-440F-BD6F-473936159C59}" type="sibTrans" cxnId="{DBFBCDA7-AB79-490B-A2B0-8D7C542AC3E0}">
      <dgm:prSet/>
      <dgm:spPr/>
      <dgm:t>
        <a:bodyPr/>
        <a:lstStyle/>
        <a:p>
          <a:endParaRPr lang="en-US"/>
        </a:p>
      </dgm:t>
    </dgm:pt>
    <dgm:pt modelId="{387B310D-A8CA-45A7-90B0-2B5CE39BF745}">
      <dgm:prSet phldrT="[Text]" custT="1"/>
      <dgm:spPr/>
      <dgm:t>
        <a:bodyPr/>
        <a:lstStyle/>
        <a:p>
          <a:r>
            <a:rPr lang="en-US" sz="1100" dirty="0" smtClean="0">
              <a:latin typeface="Arial Narrow" pitchFamily="34" charset="0"/>
            </a:rPr>
            <a:t>7 DAYS</a:t>
          </a:r>
          <a:endParaRPr lang="en-US" sz="1100" dirty="0">
            <a:latin typeface="Arial Narrow" pitchFamily="34" charset="0"/>
          </a:endParaRPr>
        </a:p>
      </dgm:t>
    </dgm:pt>
    <dgm:pt modelId="{8A95C56F-96FD-4E75-B58A-1AB167EF1682}" type="parTrans" cxnId="{D01E0060-CFAE-4ACE-9D9A-E8C11F190ADF}">
      <dgm:prSet/>
      <dgm:spPr/>
      <dgm:t>
        <a:bodyPr/>
        <a:lstStyle/>
        <a:p>
          <a:endParaRPr lang="en-US"/>
        </a:p>
      </dgm:t>
    </dgm:pt>
    <dgm:pt modelId="{F5F81CC9-E52A-4855-BF84-0A269F09E92E}" type="sibTrans" cxnId="{D01E0060-CFAE-4ACE-9D9A-E8C11F190ADF}">
      <dgm:prSet/>
      <dgm:spPr/>
      <dgm:t>
        <a:bodyPr/>
        <a:lstStyle/>
        <a:p>
          <a:endParaRPr lang="en-US"/>
        </a:p>
      </dgm:t>
    </dgm:pt>
    <dgm:pt modelId="{4321639B-C342-433A-B650-BEF646A94133}">
      <dgm:prSet phldrT="[Text]" custT="1"/>
      <dgm:spPr/>
      <dgm:t>
        <a:bodyPr/>
        <a:lstStyle/>
        <a:p>
          <a:r>
            <a:rPr lang="en-US" sz="1100" dirty="0" smtClean="0">
              <a:latin typeface="Arial Narrow" pitchFamily="34" charset="0"/>
            </a:rPr>
            <a:t>DIRECTORS( MIN 2)</a:t>
          </a:r>
          <a:endParaRPr lang="en-US" sz="1100" dirty="0">
            <a:latin typeface="Arial Narrow" pitchFamily="34" charset="0"/>
          </a:endParaRPr>
        </a:p>
      </dgm:t>
    </dgm:pt>
    <dgm:pt modelId="{687E9222-244D-4D5B-A288-3B2C8F393157}" type="parTrans" cxnId="{D3C8700C-FF1E-495F-AB7C-76BC81252C12}">
      <dgm:prSet/>
      <dgm:spPr/>
      <dgm:t>
        <a:bodyPr/>
        <a:lstStyle/>
        <a:p>
          <a:endParaRPr lang="en-US"/>
        </a:p>
      </dgm:t>
    </dgm:pt>
    <dgm:pt modelId="{C6919DCE-C418-4AF7-BA24-5B94765222D6}" type="sibTrans" cxnId="{D3C8700C-FF1E-495F-AB7C-76BC81252C12}">
      <dgm:prSet/>
      <dgm:spPr/>
      <dgm:t>
        <a:bodyPr/>
        <a:lstStyle/>
        <a:p>
          <a:endParaRPr lang="en-US"/>
        </a:p>
      </dgm:t>
    </dgm:pt>
    <dgm:pt modelId="{00555ED9-D685-4B3F-BD73-F72BD2F3965A}">
      <dgm:prSet phldrT="[Text]" custT="1"/>
      <dgm:spPr/>
      <dgm:t>
        <a:bodyPr/>
        <a:lstStyle/>
        <a:p>
          <a:r>
            <a:rPr lang="en-US" sz="1100" dirty="0" smtClean="0">
              <a:latin typeface="Arial Narrow" pitchFamily="34" charset="0"/>
            </a:rPr>
            <a:t>DIGITAL SIGNATURE</a:t>
          </a:r>
          <a:endParaRPr lang="en-US" sz="1100" dirty="0">
            <a:latin typeface="Arial Narrow" pitchFamily="34" charset="0"/>
          </a:endParaRPr>
        </a:p>
      </dgm:t>
    </dgm:pt>
    <dgm:pt modelId="{BEA59932-BB67-4D36-BAC5-630EC336797E}" type="parTrans" cxnId="{280F1CD1-E15A-4484-BC9D-D02F51379A3A}">
      <dgm:prSet/>
      <dgm:spPr/>
      <dgm:t>
        <a:bodyPr/>
        <a:lstStyle/>
        <a:p>
          <a:endParaRPr lang="en-US"/>
        </a:p>
      </dgm:t>
    </dgm:pt>
    <dgm:pt modelId="{EA8884C6-4971-4B49-9779-4FC46D4C5F4A}" type="sibTrans" cxnId="{280F1CD1-E15A-4484-BC9D-D02F51379A3A}">
      <dgm:prSet/>
      <dgm:spPr/>
      <dgm:t>
        <a:bodyPr/>
        <a:lstStyle/>
        <a:p>
          <a:endParaRPr lang="en-US"/>
        </a:p>
      </dgm:t>
    </dgm:pt>
    <dgm:pt modelId="{E4E63C1C-54C3-4EF0-8BDC-A982402C4837}">
      <dgm:prSet custT="1"/>
      <dgm:spPr/>
      <dgm:t>
        <a:bodyPr/>
        <a:lstStyle/>
        <a:p>
          <a:r>
            <a:rPr lang="en-US" sz="1100" dirty="0" smtClean="0">
              <a:latin typeface="Arial Narrow" pitchFamily="34" charset="0"/>
            </a:rPr>
            <a:t>REGULATOR</a:t>
          </a:r>
          <a:endParaRPr lang="en-US" sz="1100" dirty="0">
            <a:latin typeface="Arial Narrow" pitchFamily="34" charset="0"/>
          </a:endParaRPr>
        </a:p>
      </dgm:t>
    </dgm:pt>
    <dgm:pt modelId="{F47EBF9E-8263-4429-A96A-5C2EF36741E0}" type="parTrans" cxnId="{323583D8-5648-44F6-A3AD-708BCBB46EDA}">
      <dgm:prSet/>
      <dgm:spPr/>
      <dgm:t>
        <a:bodyPr/>
        <a:lstStyle/>
        <a:p>
          <a:endParaRPr lang="en-US"/>
        </a:p>
      </dgm:t>
    </dgm:pt>
    <dgm:pt modelId="{B63631A2-5BB3-492B-B71A-D638902BC395}" type="sibTrans" cxnId="{323583D8-5648-44F6-A3AD-708BCBB46EDA}">
      <dgm:prSet/>
      <dgm:spPr/>
      <dgm:t>
        <a:bodyPr/>
        <a:lstStyle/>
        <a:p>
          <a:endParaRPr lang="en-US"/>
        </a:p>
      </dgm:t>
    </dgm:pt>
    <dgm:pt modelId="{6573DBB3-DFF9-42AE-9994-14094CCD8372}">
      <dgm:prSet custT="1"/>
      <dgm:spPr/>
      <dgm:t>
        <a:bodyPr/>
        <a:lstStyle/>
        <a:p>
          <a:r>
            <a:rPr lang="en-US" sz="1100" dirty="0" smtClean="0">
              <a:latin typeface="Arial Narrow" pitchFamily="34" charset="0"/>
            </a:rPr>
            <a:t>GST</a:t>
          </a:r>
          <a:endParaRPr lang="en-US" sz="1100" dirty="0">
            <a:latin typeface="Arial Narrow" pitchFamily="34" charset="0"/>
          </a:endParaRPr>
        </a:p>
      </dgm:t>
    </dgm:pt>
    <dgm:pt modelId="{22DE914F-6F9A-4A47-8E08-4519D5E70888}" type="parTrans" cxnId="{00D0C09F-CAF3-470A-B29A-3CF40EE157A0}">
      <dgm:prSet/>
      <dgm:spPr/>
      <dgm:t>
        <a:bodyPr/>
        <a:lstStyle/>
        <a:p>
          <a:endParaRPr lang="en-US"/>
        </a:p>
      </dgm:t>
    </dgm:pt>
    <dgm:pt modelId="{6E93F6F4-6C31-4D92-B907-D712F3F1A88C}" type="sibTrans" cxnId="{00D0C09F-CAF3-470A-B29A-3CF40EE157A0}">
      <dgm:prSet/>
      <dgm:spPr/>
      <dgm:t>
        <a:bodyPr/>
        <a:lstStyle/>
        <a:p>
          <a:endParaRPr lang="en-US"/>
        </a:p>
      </dgm:t>
    </dgm:pt>
    <dgm:pt modelId="{F8DB1D5E-D4F8-4490-91AE-5790930A1C11}">
      <dgm:prSet custT="1"/>
      <dgm:spPr/>
      <dgm:t>
        <a:bodyPr/>
        <a:lstStyle/>
        <a:p>
          <a:r>
            <a:rPr lang="en-US" sz="1100" dirty="0" smtClean="0">
              <a:latin typeface="Arial Narrow" pitchFamily="34" charset="0"/>
            </a:rPr>
            <a:t>TDS</a:t>
          </a:r>
          <a:endParaRPr lang="en-US" sz="1100" dirty="0">
            <a:latin typeface="Arial Narrow" pitchFamily="34" charset="0"/>
          </a:endParaRPr>
        </a:p>
      </dgm:t>
    </dgm:pt>
    <dgm:pt modelId="{BD7BCB26-6DA7-49AC-94C6-BD38C6758018}" type="parTrans" cxnId="{5D6F0A19-D48C-4573-967F-A175B0214516}">
      <dgm:prSet/>
      <dgm:spPr/>
      <dgm:t>
        <a:bodyPr/>
        <a:lstStyle/>
        <a:p>
          <a:endParaRPr lang="en-US"/>
        </a:p>
      </dgm:t>
    </dgm:pt>
    <dgm:pt modelId="{BC2A8B97-574C-4AA5-B882-BEA5D407831A}" type="sibTrans" cxnId="{5D6F0A19-D48C-4573-967F-A175B0214516}">
      <dgm:prSet/>
      <dgm:spPr/>
      <dgm:t>
        <a:bodyPr/>
        <a:lstStyle/>
        <a:p>
          <a:endParaRPr lang="en-US"/>
        </a:p>
      </dgm:t>
    </dgm:pt>
    <dgm:pt modelId="{A9B280EB-E662-40C6-951A-65AE142CC139}">
      <dgm:prSet custT="1"/>
      <dgm:spPr/>
      <dgm:t>
        <a:bodyPr/>
        <a:lstStyle/>
        <a:p>
          <a:r>
            <a:rPr lang="en-US" sz="1100" dirty="0" smtClean="0">
              <a:latin typeface="Arial Narrow" pitchFamily="34" charset="0"/>
            </a:rPr>
            <a:t>ROC</a:t>
          </a:r>
          <a:endParaRPr lang="en-US" sz="1100" dirty="0">
            <a:latin typeface="Arial Narrow" pitchFamily="34" charset="0"/>
          </a:endParaRPr>
        </a:p>
      </dgm:t>
    </dgm:pt>
    <dgm:pt modelId="{2076DC96-FFEF-4D1F-88B7-CCE7C9BE89C6}" type="parTrans" cxnId="{7B926D1D-EDCA-4641-B42F-2F707D988AE6}">
      <dgm:prSet/>
      <dgm:spPr/>
      <dgm:t>
        <a:bodyPr/>
        <a:lstStyle/>
        <a:p>
          <a:endParaRPr lang="en-US"/>
        </a:p>
      </dgm:t>
    </dgm:pt>
    <dgm:pt modelId="{8FF2F713-77DF-4973-82B9-0A83B748F4F8}" type="sibTrans" cxnId="{7B926D1D-EDCA-4641-B42F-2F707D988AE6}">
      <dgm:prSet/>
      <dgm:spPr/>
      <dgm:t>
        <a:bodyPr/>
        <a:lstStyle/>
        <a:p>
          <a:endParaRPr lang="en-US"/>
        </a:p>
      </dgm:t>
    </dgm:pt>
    <dgm:pt modelId="{3EE01F50-5A34-4D34-93DB-E1A8A0542F94}">
      <dgm:prSet custT="1"/>
      <dgm:spPr/>
      <dgm:t>
        <a:bodyPr/>
        <a:lstStyle/>
        <a:p>
          <a:r>
            <a:rPr lang="en-US" sz="1100" dirty="0" smtClean="0">
              <a:latin typeface="Arial Narrow" pitchFamily="34" charset="0"/>
            </a:rPr>
            <a:t>30 DAYS</a:t>
          </a:r>
          <a:endParaRPr lang="en-US" sz="1100" dirty="0">
            <a:latin typeface="Arial Narrow" pitchFamily="34" charset="0"/>
          </a:endParaRPr>
        </a:p>
      </dgm:t>
    </dgm:pt>
    <dgm:pt modelId="{55D27653-E47A-4926-BF18-116F8D5E3375}" type="parTrans" cxnId="{BD39F913-5637-4542-8544-764B4104A6F3}">
      <dgm:prSet/>
      <dgm:spPr/>
      <dgm:t>
        <a:bodyPr/>
        <a:lstStyle/>
        <a:p>
          <a:endParaRPr lang="en-US"/>
        </a:p>
      </dgm:t>
    </dgm:pt>
    <dgm:pt modelId="{5393D3A6-0AC7-4558-9D4F-09E1DB03B812}" type="sibTrans" cxnId="{BD39F913-5637-4542-8544-764B4104A6F3}">
      <dgm:prSet/>
      <dgm:spPr/>
      <dgm:t>
        <a:bodyPr/>
        <a:lstStyle/>
        <a:p>
          <a:endParaRPr lang="en-US"/>
        </a:p>
      </dgm:t>
    </dgm:pt>
    <dgm:pt modelId="{412BD22A-10F2-4249-A8A1-97B56631D725}">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TRADE</a:t>
          </a:r>
          <a:endParaRPr lang="en-US" dirty="0">
            <a:latin typeface="Arial Narrow" pitchFamily="34" charset="0"/>
          </a:endParaRPr>
        </a:p>
      </dgm:t>
    </dgm:pt>
    <dgm:pt modelId="{CDFF1BD4-B91C-4D06-92C0-E071BBE8EA29}" type="parTrans" cxnId="{3044EC95-E748-424B-A7E6-F6E0BB5ACCDA}">
      <dgm:prSet/>
      <dgm:spPr/>
      <dgm:t>
        <a:bodyPr/>
        <a:lstStyle/>
        <a:p>
          <a:endParaRPr lang="en-US"/>
        </a:p>
      </dgm:t>
    </dgm:pt>
    <dgm:pt modelId="{13D89F4D-A31F-46AD-84B1-CB080816DD07}" type="sibTrans" cxnId="{3044EC95-E748-424B-A7E6-F6E0BB5ACCDA}">
      <dgm:prSet/>
      <dgm:spPr/>
      <dgm:t>
        <a:bodyPr/>
        <a:lstStyle/>
        <a:p>
          <a:endParaRPr lang="en-US"/>
        </a:p>
      </dgm:t>
    </dgm:pt>
    <dgm:pt modelId="{DB0F41B2-F3DF-4F8D-A5CC-AADDA5FA58F1}">
      <dgm:prSet custT="1"/>
      <dgm:spPr/>
      <dgm:t>
        <a:bodyPr/>
        <a:lstStyle/>
        <a:p>
          <a:r>
            <a:rPr lang="en-US" sz="1100" dirty="0" smtClean="0">
              <a:latin typeface="Arial Narrow" pitchFamily="34" charset="0"/>
            </a:rPr>
            <a:t>DIC</a:t>
          </a:r>
          <a:endParaRPr lang="en-US" sz="1100" dirty="0">
            <a:latin typeface="Arial Narrow" pitchFamily="34" charset="0"/>
          </a:endParaRPr>
        </a:p>
      </dgm:t>
    </dgm:pt>
    <dgm:pt modelId="{23CED185-B28F-4542-B516-C0F563AEEAFC}" type="parTrans" cxnId="{90A4C72C-409F-40F2-9967-DF386B7C60FB}">
      <dgm:prSet/>
      <dgm:spPr/>
      <dgm:t>
        <a:bodyPr/>
        <a:lstStyle/>
        <a:p>
          <a:endParaRPr lang="en-US"/>
        </a:p>
      </dgm:t>
    </dgm:pt>
    <dgm:pt modelId="{B61781AF-C4D9-4D91-9E73-316804067A05}" type="sibTrans" cxnId="{90A4C72C-409F-40F2-9967-DF386B7C60FB}">
      <dgm:prSet/>
      <dgm:spPr/>
      <dgm:t>
        <a:bodyPr/>
        <a:lstStyle/>
        <a:p>
          <a:endParaRPr lang="en-US"/>
        </a:p>
      </dgm:t>
    </dgm:pt>
    <dgm:pt modelId="{CC88D26D-6300-4316-9B79-5357852E206F}">
      <dgm:prSet custT="1"/>
      <dgm:spPr/>
      <dgm:t>
        <a:bodyPr/>
        <a:lstStyle/>
        <a:p>
          <a:r>
            <a:rPr lang="en-US" sz="1100" dirty="0" smtClean="0">
              <a:latin typeface="Arial Narrow" pitchFamily="34" charset="0"/>
            </a:rPr>
            <a:t>FDI</a:t>
          </a:r>
          <a:endParaRPr lang="en-US" sz="1100" dirty="0">
            <a:latin typeface="Arial Narrow" pitchFamily="34" charset="0"/>
          </a:endParaRPr>
        </a:p>
      </dgm:t>
    </dgm:pt>
    <dgm:pt modelId="{F2FA5A2E-9C5C-43AF-8A75-C4397DB4B7B2}" type="parTrans" cxnId="{074D71C5-FD22-4275-A07A-7DF6803A098B}">
      <dgm:prSet/>
      <dgm:spPr/>
      <dgm:t>
        <a:bodyPr/>
        <a:lstStyle/>
        <a:p>
          <a:endParaRPr lang="en-US"/>
        </a:p>
      </dgm:t>
    </dgm:pt>
    <dgm:pt modelId="{4A70C58B-3DF8-4C89-84CC-572CF80FCDE6}" type="sibTrans" cxnId="{074D71C5-FD22-4275-A07A-7DF6803A098B}">
      <dgm:prSet/>
      <dgm:spPr/>
      <dgm:t>
        <a:bodyPr/>
        <a:lstStyle/>
        <a:p>
          <a:endParaRPr lang="en-US"/>
        </a:p>
      </dgm:t>
    </dgm:pt>
    <dgm:pt modelId="{C538A54A-A1D6-47D7-8669-FE36F4BDA390}">
      <dgm:prSet custT="1"/>
      <dgm:spPr/>
      <dgm:t>
        <a:bodyPr/>
        <a:lstStyle/>
        <a:p>
          <a:r>
            <a:rPr lang="en-US" sz="1100" dirty="0" smtClean="0">
              <a:latin typeface="Arial Narrow" pitchFamily="34" charset="0"/>
            </a:rPr>
            <a:t>FEMA</a:t>
          </a:r>
          <a:endParaRPr lang="en-US" sz="1100" dirty="0">
            <a:latin typeface="Arial Narrow" pitchFamily="34" charset="0"/>
          </a:endParaRPr>
        </a:p>
      </dgm:t>
    </dgm:pt>
    <dgm:pt modelId="{659419A3-D044-4566-9A37-7A1ECCB760A1}" type="parTrans" cxnId="{42F8467B-0EE3-4D02-9137-12CCE92C66C9}">
      <dgm:prSet/>
      <dgm:spPr/>
      <dgm:t>
        <a:bodyPr/>
        <a:lstStyle/>
        <a:p>
          <a:endParaRPr lang="en-US"/>
        </a:p>
      </dgm:t>
    </dgm:pt>
    <dgm:pt modelId="{5300B5E0-ED53-4876-8E21-54E215E08574}" type="sibTrans" cxnId="{42F8467B-0EE3-4D02-9137-12CCE92C66C9}">
      <dgm:prSet/>
      <dgm:spPr/>
      <dgm:t>
        <a:bodyPr/>
        <a:lstStyle/>
        <a:p>
          <a:endParaRPr lang="en-US"/>
        </a:p>
      </dgm:t>
    </dgm:pt>
    <dgm:pt modelId="{6C1D0F67-96DA-42A5-A270-AD2AC9E7BC47}">
      <dgm:prSet custT="1"/>
      <dgm:spPr/>
      <dgm:t>
        <a:bodyPr/>
        <a:lstStyle/>
        <a:p>
          <a:r>
            <a:rPr lang="en-US" sz="1100" dirty="0" smtClean="0">
              <a:latin typeface="Arial Narrow" pitchFamily="34" charset="0"/>
            </a:rPr>
            <a:t>CUSTOM</a:t>
          </a:r>
          <a:endParaRPr lang="en-US" sz="1100" dirty="0">
            <a:latin typeface="Arial Narrow" pitchFamily="34" charset="0"/>
          </a:endParaRPr>
        </a:p>
      </dgm:t>
    </dgm:pt>
    <dgm:pt modelId="{E70D5E15-9E08-4650-8410-F21B3A1051B3}" type="parTrans" cxnId="{3B245B9A-767C-492D-B5C2-9230A3CFB706}">
      <dgm:prSet/>
      <dgm:spPr/>
      <dgm:t>
        <a:bodyPr/>
        <a:lstStyle/>
        <a:p>
          <a:endParaRPr lang="en-US"/>
        </a:p>
      </dgm:t>
    </dgm:pt>
    <dgm:pt modelId="{95E04788-49A2-4C4D-97F8-B4C5B84C0E01}" type="sibTrans" cxnId="{3B245B9A-767C-492D-B5C2-9230A3CFB706}">
      <dgm:prSet/>
      <dgm:spPr/>
      <dgm:t>
        <a:bodyPr/>
        <a:lstStyle/>
        <a:p>
          <a:endParaRPr lang="en-US"/>
        </a:p>
      </dgm:t>
    </dgm:pt>
    <dgm:pt modelId="{200D39A3-180A-43A8-8CB8-D72BDC128B7A}">
      <dgm:prSet custT="1"/>
      <dgm:spPr/>
      <dgm:t>
        <a:bodyPr/>
        <a:lstStyle/>
        <a:p>
          <a:r>
            <a:rPr lang="en-US" sz="1100" dirty="0" smtClean="0">
              <a:latin typeface="Arial Narrow" pitchFamily="34" charset="0"/>
            </a:rPr>
            <a:t>21 DAYS</a:t>
          </a:r>
          <a:endParaRPr lang="en-US" sz="1100" dirty="0">
            <a:latin typeface="Arial Narrow" pitchFamily="34" charset="0"/>
          </a:endParaRPr>
        </a:p>
      </dgm:t>
    </dgm:pt>
    <dgm:pt modelId="{3F2E0028-40CF-412E-9779-1108946B6EE4}" type="parTrans" cxnId="{CD0F1E28-FF8F-4AC6-B765-272F4D169405}">
      <dgm:prSet/>
      <dgm:spPr/>
      <dgm:t>
        <a:bodyPr/>
        <a:lstStyle/>
        <a:p>
          <a:endParaRPr lang="en-US"/>
        </a:p>
      </dgm:t>
    </dgm:pt>
    <dgm:pt modelId="{E2067039-41DF-4369-AD35-D889F4236DD4}" type="sibTrans" cxnId="{CD0F1E28-FF8F-4AC6-B765-272F4D169405}">
      <dgm:prSet/>
      <dgm:spPr/>
      <dgm:t>
        <a:bodyPr/>
        <a:lstStyle/>
        <a:p>
          <a:endParaRPr lang="en-US"/>
        </a:p>
      </dgm:t>
    </dgm:pt>
    <dgm:pt modelId="{D538533F-F9AC-4E5E-A2A2-882ECBFB3C2F}">
      <dgm:prSet custT="1"/>
      <dgm:spPr/>
      <dgm:t>
        <a:bodyPr/>
        <a:lstStyle/>
        <a:p>
          <a:r>
            <a:rPr lang="en-US" sz="1100" dirty="0" smtClean="0">
              <a:latin typeface="Arial Narrow" pitchFamily="34" charset="0"/>
            </a:rPr>
            <a:t>LABOUR</a:t>
          </a:r>
          <a:endParaRPr lang="en-US" sz="1100" dirty="0">
            <a:latin typeface="Arial Narrow" pitchFamily="34" charset="0"/>
          </a:endParaRPr>
        </a:p>
      </dgm:t>
    </dgm:pt>
    <dgm:pt modelId="{5596E1BE-9A02-4387-B161-D61EEAA30D1A}" type="parTrans" cxnId="{C303E738-957A-4A9C-8EB1-F114218C4C60}">
      <dgm:prSet/>
      <dgm:spPr/>
      <dgm:t>
        <a:bodyPr/>
        <a:lstStyle/>
        <a:p>
          <a:endParaRPr lang="en-US"/>
        </a:p>
      </dgm:t>
    </dgm:pt>
    <dgm:pt modelId="{9898EFC5-D125-4929-9AD9-93F94643D02D}" type="sibTrans" cxnId="{C303E738-957A-4A9C-8EB1-F114218C4C60}">
      <dgm:prSet/>
      <dgm:spPr/>
      <dgm:t>
        <a:bodyPr/>
        <a:lstStyle/>
        <a:p>
          <a:endParaRPr lang="en-US"/>
        </a:p>
      </dgm:t>
    </dgm:pt>
    <dgm:pt modelId="{E3C9880A-14DE-488E-8F2D-8AA729E6FE0E}">
      <dgm:prSet custT="1"/>
      <dgm:spPr/>
      <dgm:t>
        <a:bodyPr/>
        <a:lstStyle/>
        <a:p>
          <a:r>
            <a:rPr lang="en-US" sz="1100" dirty="0" smtClean="0">
              <a:latin typeface="Arial Narrow" pitchFamily="34" charset="0"/>
            </a:rPr>
            <a:t>CONTRACT</a:t>
          </a:r>
          <a:endParaRPr lang="en-US" sz="1100" dirty="0">
            <a:latin typeface="Arial Narrow" pitchFamily="34" charset="0"/>
          </a:endParaRPr>
        </a:p>
      </dgm:t>
    </dgm:pt>
    <dgm:pt modelId="{EFA81A6C-EBD3-4FA3-BA37-3AF5E2698FA0}" type="parTrans" cxnId="{D208F65B-5145-4A12-B2BD-645CB6068503}">
      <dgm:prSet/>
      <dgm:spPr/>
      <dgm:t>
        <a:bodyPr/>
        <a:lstStyle/>
        <a:p>
          <a:endParaRPr lang="en-US"/>
        </a:p>
      </dgm:t>
    </dgm:pt>
    <dgm:pt modelId="{6AA82649-8AA1-440D-BE45-88C5EFC8B7B2}" type="sibTrans" cxnId="{D208F65B-5145-4A12-B2BD-645CB6068503}">
      <dgm:prSet/>
      <dgm:spPr/>
      <dgm:t>
        <a:bodyPr/>
        <a:lstStyle/>
        <a:p>
          <a:endParaRPr lang="en-US"/>
        </a:p>
      </dgm:t>
    </dgm:pt>
    <dgm:pt modelId="{05BA3F0C-E87F-4085-81B8-7E4BF16CC2BA}">
      <dgm:prSet custT="1"/>
      <dgm:spPr/>
      <dgm:t>
        <a:bodyPr/>
        <a:lstStyle/>
        <a:p>
          <a:r>
            <a:rPr lang="en-US" sz="1100" dirty="0" smtClean="0">
              <a:latin typeface="Arial Narrow" pitchFamily="34" charset="0"/>
            </a:rPr>
            <a:t>POLLUTION</a:t>
          </a:r>
          <a:endParaRPr lang="en-US" sz="1100" dirty="0">
            <a:latin typeface="Arial Narrow" pitchFamily="34" charset="0"/>
          </a:endParaRPr>
        </a:p>
      </dgm:t>
    </dgm:pt>
    <dgm:pt modelId="{FA31B472-0BE9-4848-83B0-188D0AC30F64}" type="parTrans" cxnId="{2D1A04D8-2A67-44D0-A8CC-4C75AF716794}">
      <dgm:prSet/>
      <dgm:spPr/>
      <dgm:t>
        <a:bodyPr/>
        <a:lstStyle/>
        <a:p>
          <a:endParaRPr lang="en-US"/>
        </a:p>
      </dgm:t>
    </dgm:pt>
    <dgm:pt modelId="{E47E5A6A-5635-4BD2-A08B-60385AFD558F}" type="sibTrans" cxnId="{2D1A04D8-2A67-44D0-A8CC-4C75AF716794}">
      <dgm:prSet/>
      <dgm:spPr/>
      <dgm:t>
        <a:bodyPr/>
        <a:lstStyle/>
        <a:p>
          <a:endParaRPr lang="en-US"/>
        </a:p>
      </dgm:t>
    </dgm:pt>
    <dgm:pt modelId="{19852784-D0B9-4F78-B11D-04360D81E638}">
      <dgm:prSet custT="1"/>
      <dgm:spPr/>
      <dgm:t>
        <a:bodyPr/>
        <a:lstStyle/>
        <a:p>
          <a:r>
            <a:rPr lang="en-US" sz="1100" dirty="0" smtClean="0">
              <a:latin typeface="Arial Narrow" pitchFamily="34" charset="0"/>
            </a:rPr>
            <a:t>FIRE</a:t>
          </a:r>
          <a:endParaRPr lang="en-US" sz="1100" dirty="0">
            <a:latin typeface="Arial Narrow" pitchFamily="34" charset="0"/>
          </a:endParaRPr>
        </a:p>
      </dgm:t>
    </dgm:pt>
    <dgm:pt modelId="{97B7A041-DEBC-4F04-A697-3BF7EEF6565A}" type="parTrans" cxnId="{18540AE1-059D-41D5-A9E0-73BAB960E8DA}">
      <dgm:prSet/>
      <dgm:spPr/>
      <dgm:t>
        <a:bodyPr/>
        <a:lstStyle/>
        <a:p>
          <a:endParaRPr lang="en-US"/>
        </a:p>
      </dgm:t>
    </dgm:pt>
    <dgm:pt modelId="{878641EF-58D6-44D1-99BC-B5BFA022697B}" type="sibTrans" cxnId="{18540AE1-059D-41D5-A9E0-73BAB960E8DA}">
      <dgm:prSet/>
      <dgm:spPr/>
      <dgm:t>
        <a:bodyPr/>
        <a:lstStyle/>
        <a:p>
          <a:endParaRPr lang="en-US"/>
        </a:p>
      </dgm:t>
    </dgm:pt>
    <dgm:pt modelId="{7D433190-1C46-4F69-A40E-567C43C0D4F5}">
      <dgm:prSet custT="1"/>
      <dgm:spPr/>
      <dgm:t>
        <a:bodyPr/>
        <a:lstStyle/>
        <a:p>
          <a:r>
            <a:rPr lang="en-US" sz="1100" dirty="0" smtClean="0">
              <a:latin typeface="Arial Narrow" pitchFamily="34" charset="0"/>
            </a:rPr>
            <a:t>ON LINE PROCESS</a:t>
          </a:r>
          <a:endParaRPr lang="en-US" sz="1100" dirty="0">
            <a:latin typeface="Arial Narrow" pitchFamily="34" charset="0"/>
          </a:endParaRPr>
        </a:p>
      </dgm:t>
    </dgm:pt>
    <dgm:pt modelId="{3E7E3752-D638-4D35-9A54-4CCEAEDA49AC}" type="parTrans" cxnId="{2E8303F0-92A6-4135-9FFC-EDCA98F769F2}">
      <dgm:prSet/>
      <dgm:spPr/>
      <dgm:t>
        <a:bodyPr/>
        <a:lstStyle/>
        <a:p>
          <a:endParaRPr lang="en-US"/>
        </a:p>
      </dgm:t>
    </dgm:pt>
    <dgm:pt modelId="{FAF83F36-A21E-43D2-A24B-BD16156DF19B}" type="sibTrans" cxnId="{2E8303F0-92A6-4135-9FFC-EDCA98F769F2}">
      <dgm:prSet/>
      <dgm:spPr/>
      <dgm:t>
        <a:bodyPr/>
        <a:lstStyle/>
        <a:p>
          <a:endParaRPr lang="en-US"/>
        </a:p>
      </dgm:t>
    </dgm:pt>
    <dgm:pt modelId="{3B6749F5-AFA2-4C29-AD2B-92DD87FC666C}">
      <dgm:prSet custT="1"/>
      <dgm:spPr/>
      <dgm:t>
        <a:bodyPr/>
        <a:lstStyle/>
        <a:p>
          <a:r>
            <a:rPr lang="en-US" sz="1100" dirty="0" smtClean="0">
              <a:latin typeface="Arial Narrow" pitchFamily="34" charset="0"/>
            </a:rPr>
            <a:t>ON LINE </a:t>
          </a:r>
          <a:endParaRPr lang="en-US" sz="1100" dirty="0">
            <a:latin typeface="Arial Narrow" pitchFamily="34" charset="0"/>
          </a:endParaRPr>
        </a:p>
      </dgm:t>
    </dgm:pt>
    <dgm:pt modelId="{F9007D3B-23F0-4D62-933E-57FB2F9A98DE}" type="parTrans" cxnId="{1629636B-C734-42F7-BF3C-8E2931F823E4}">
      <dgm:prSet/>
      <dgm:spPr/>
      <dgm:t>
        <a:bodyPr/>
        <a:lstStyle/>
        <a:p>
          <a:endParaRPr lang="en-US"/>
        </a:p>
      </dgm:t>
    </dgm:pt>
    <dgm:pt modelId="{C79FADE0-5D7D-4B51-9A93-D7A2E54EB54E}" type="sibTrans" cxnId="{1629636B-C734-42F7-BF3C-8E2931F823E4}">
      <dgm:prSet/>
      <dgm:spPr/>
      <dgm:t>
        <a:bodyPr/>
        <a:lstStyle/>
        <a:p>
          <a:endParaRPr lang="en-US"/>
        </a:p>
      </dgm:t>
    </dgm:pt>
    <dgm:pt modelId="{AE0EFCC7-B4C5-4162-B4A8-39CDB24423DC}">
      <dgm:prSet custT="1"/>
      <dgm:spPr/>
      <dgm:t>
        <a:bodyPr/>
        <a:lstStyle/>
        <a:p>
          <a:r>
            <a:rPr lang="en-US" sz="1100" dirty="0" smtClean="0">
              <a:latin typeface="Arial Narrow" pitchFamily="34" charset="0"/>
            </a:rPr>
            <a:t>INDUSTRY</a:t>
          </a:r>
          <a:endParaRPr lang="en-US" sz="1100" dirty="0">
            <a:latin typeface="Arial Narrow" pitchFamily="34" charset="0"/>
          </a:endParaRPr>
        </a:p>
      </dgm:t>
    </dgm:pt>
    <dgm:pt modelId="{1C285C02-9361-4DDC-A063-2B8C7ED39EAD}" type="parTrans" cxnId="{AE2AACB7-8910-427A-8830-722494F1DB39}">
      <dgm:prSet/>
      <dgm:spPr/>
      <dgm:t>
        <a:bodyPr/>
        <a:lstStyle/>
        <a:p>
          <a:endParaRPr lang="en-US"/>
        </a:p>
      </dgm:t>
    </dgm:pt>
    <dgm:pt modelId="{59B75A2E-C320-487C-88A7-E62F1E9AFA84}" type="sibTrans" cxnId="{AE2AACB7-8910-427A-8830-722494F1DB39}">
      <dgm:prSet/>
      <dgm:spPr/>
      <dgm:t>
        <a:bodyPr/>
        <a:lstStyle/>
        <a:p>
          <a:endParaRPr lang="en-US"/>
        </a:p>
      </dgm:t>
    </dgm:pt>
    <dgm:pt modelId="{26707A3E-7E49-4591-A973-B95F0FEBA377}">
      <dgm:prSet custT="1"/>
      <dgm:spPr/>
      <dgm:t>
        <a:bodyPr/>
        <a:lstStyle/>
        <a:p>
          <a:r>
            <a:rPr lang="en-US" sz="1100" dirty="0" smtClean="0">
              <a:latin typeface="Arial Narrow" pitchFamily="34" charset="0"/>
            </a:rPr>
            <a:t>FACTORY</a:t>
          </a:r>
          <a:endParaRPr lang="en-US" sz="1100" dirty="0">
            <a:latin typeface="Arial Narrow" pitchFamily="34" charset="0"/>
          </a:endParaRPr>
        </a:p>
      </dgm:t>
    </dgm:pt>
    <dgm:pt modelId="{A989FF58-7849-49BC-A001-F40CE1803E4B}" type="parTrans" cxnId="{A7C75E6A-2044-43BC-ACAF-F4C89D7571B6}">
      <dgm:prSet/>
      <dgm:spPr/>
      <dgm:t>
        <a:bodyPr/>
        <a:lstStyle/>
        <a:p>
          <a:endParaRPr lang="en-US"/>
        </a:p>
      </dgm:t>
    </dgm:pt>
    <dgm:pt modelId="{799FDE2E-80DB-46E6-B671-3A07E95D66EF}" type="sibTrans" cxnId="{A7C75E6A-2044-43BC-ACAF-F4C89D7571B6}">
      <dgm:prSet/>
      <dgm:spPr/>
      <dgm:t>
        <a:bodyPr/>
        <a:lstStyle/>
        <a:p>
          <a:endParaRPr lang="en-US"/>
        </a:p>
      </dgm:t>
    </dgm:pt>
    <dgm:pt modelId="{54DD6142-06D0-4A5E-9ECF-C7CF6AD50922}">
      <dgm:prSet custT="1"/>
      <dgm:spPr/>
      <dgm:t>
        <a:bodyPr/>
        <a:lstStyle/>
        <a:p>
          <a:r>
            <a:rPr lang="en-US" sz="1100" dirty="0" smtClean="0">
              <a:latin typeface="Arial Narrow" pitchFamily="34" charset="0"/>
            </a:rPr>
            <a:t>IEC</a:t>
          </a:r>
          <a:endParaRPr lang="en-US" sz="1100" dirty="0">
            <a:latin typeface="Arial Narrow" pitchFamily="34" charset="0"/>
          </a:endParaRPr>
        </a:p>
      </dgm:t>
    </dgm:pt>
    <dgm:pt modelId="{07D1534D-F1C8-4875-B1F9-0070B796F2A2}" type="parTrans" cxnId="{0B10CFA8-DEF0-4580-A65D-713D0CEFD326}">
      <dgm:prSet/>
      <dgm:spPr/>
      <dgm:t>
        <a:bodyPr/>
        <a:lstStyle/>
        <a:p>
          <a:endParaRPr lang="en-US"/>
        </a:p>
      </dgm:t>
    </dgm:pt>
    <dgm:pt modelId="{97671031-A5B1-4B87-989F-C500F4B9FB90}" type="sibTrans" cxnId="{0B10CFA8-DEF0-4580-A65D-713D0CEFD326}">
      <dgm:prSet/>
      <dgm:spPr/>
      <dgm:t>
        <a:bodyPr/>
        <a:lstStyle/>
        <a:p>
          <a:endParaRPr lang="en-US"/>
        </a:p>
      </dgm:t>
    </dgm:pt>
    <dgm:pt modelId="{29E4DCDE-A015-476F-8E5A-4DFABF032CE2}">
      <dgm:prSet custT="1"/>
      <dgm:spPr/>
      <dgm:t>
        <a:bodyPr/>
        <a:lstStyle/>
        <a:p>
          <a:r>
            <a:rPr lang="en-US" sz="1100" dirty="0" smtClean="0">
              <a:latin typeface="Arial Narrow" pitchFamily="34" charset="0"/>
            </a:rPr>
            <a:t>RBI</a:t>
          </a:r>
          <a:endParaRPr lang="en-US" sz="1100" dirty="0">
            <a:latin typeface="Arial Narrow" pitchFamily="34" charset="0"/>
          </a:endParaRPr>
        </a:p>
      </dgm:t>
    </dgm:pt>
    <dgm:pt modelId="{4D1D2F90-DFD5-4AEE-8CD5-9CED5CA28C70}" type="parTrans" cxnId="{7B36AEA3-AD75-4064-9A0E-673EAC5334B6}">
      <dgm:prSet/>
      <dgm:spPr/>
      <dgm:t>
        <a:bodyPr/>
        <a:lstStyle/>
        <a:p>
          <a:endParaRPr lang="en-US"/>
        </a:p>
      </dgm:t>
    </dgm:pt>
    <dgm:pt modelId="{669D149B-5B3C-402E-A868-D9354A5551C3}" type="sibTrans" cxnId="{7B36AEA3-AD75-4064-9A0E-673EAC5334B6}">
      <dgm:prSet/>
      <dgm:spPr/>
      <dgm:t>
        <a:bodyPr/>
        <a:lstStyle/>
        <a:p>
          <a:endParaRPr lang="en-US"/>
        </a:p>
      </dgm:t>
    </dgm:pt>
    <dgm:pt modelId="{77A14A16-581A-4EA4-A66A-B024C1B32381}">
      <dgm:prSet custT="1"/>
      <dgm:spPr/>
      <dgm:t>
        <a:bodyPr/>
        <a:lstStyle/>
        <a:p>
          <a:r>
            <a:rPr lang="en-US" sz="1100" dirty="0" smtClean="0">
              <a:latin typeface="Arial Narrow" pitchFamily="34" charset="0"/>
            </a:rPr>
            <a:t>ON LINE</a:t>
          </a:r>
          <a:endParaRPr lang="en-US" sz="1100" dirty="0">
            <a:latin typeface="Arial Narrow" pitchFamily="34" charset="0"/>
          </a:endParaRPr>
        </a:p>
      </dgm:t>
    </dgm:pt>
    <dgm:pt modelId="{7B669472-574E-4E9E-A9BB-F2115B0FFE54}" type="parTrans" cxnId="{CDFA9D68-DD76-4752-8D75-E897FCAF6656}">
      <dgm:prSet/>
      <dgm:spPr/>
      <dgm:t>
        <a:bodyPr/>
        <a:lstStyle/>
        <a:p>
          <a:endParaRPr lang="en-US"/>
        </a:p>
      </dgm:t>
    </dgm:pt>
    <dgm:pt modelId="{1EBD84BA-4EED-48ED-BAD1-1A49D46E55BC}" type="sibTrans" cxnId="{CDFA9D68-DD76-4752-8D75-E897FCAF6656}">
      <dgm:prSet/>
      <dgm:spPr/>
      <dgm:t>
        <a:bodyPr/>
        <a:lstStyle/>
        <a:p>
          <a:endParaRPr lang="en-US"/>
        </a:p>
      </dgm:t>
    </dgm:pt>
    <dgm:pt modelId="{32B746AC-ED1C-4C12-AA68-E27173E9C1C3}">
      <dgm:prSet phldrT="[Text]" custT="1"/>
      <dgm:spPr/>
      <dgm:t>
        <a:bodyPr/>
        <a:lstStyle/>
        <a:p>
          <a:r>
            <a:rPr lang="en-US" sz="1100" dirty="0" smtClean="0">
              <a:latin typeface="Arial Narrow" pitchFamily="34" charset="0"/>
            </a:rPr>
            <a:t>ONE INDIAN DIRECTOR</a:t>
          </a:r>
          <a:endParaRPr lang="en-US" sz="1100" dirty="0">
            <a:latin typeface="Arial Narrow" pitchFamily="34" charset="0"/>
          </a:endParaRPr>
        </a:p>
      </dgm:t>
    </dgm:pt>
    <dgm:pt modelId="{661CB4D8-5DAE-403C-8075-464F2B064DB3}" type="parTrans" cxnId="{99C4EF4F-8E9C-4439-BFF6-FED6815240E4}">
      <dgm:prSet/>
      <dgm:spPr/>
      <dgm:t>
        <a:bodyPr/>
        <a:lstStyle/>
        <a:p>
          <a:endParaRPr lang="en-US"/>
        </a:p>
      </dgm:t>
    </dgm:pt>
    <dgm:pt modelId="{11802413-AC1D-42BE-AA3A-CE4E9D84B886}" type="sibTrans" cxnId="{99C4EF4F-8E9C-4439-BFF6-FED6815240E4}">
      <dgm:prSet/>
      <dgm:spPr/>
      <dgm:t>
        <a:bodyPr/>
        <a:lstStyle/>
        <a:p>
          <a:endParaRPr lang="en-US"/>
        </a:p>
      </dgm:t>
    </dgm:pt>
    <dgm:pt modelId="{DF0E1BDE-A358-4E29-8BF0-529EF46F0BA6}">
      <dgm:prSet phldrT="[Text]" custT="1"/>
      <dgm:spPr/>
      <dgm:t>
        <a:bodyPr/>
        <a:lstStyle/>
        <a:p>
          <a:r>
            <a:rPr lang="en-US" sz="1100" dirty="0" smtClean="0">
              <a:latin typeface="Arial Narrow" pitchFamily="34" charset="0"/>
            </a:rPr>
            <a:t>DIRECTORS AND SHAREHOLDERS SAME</a:t>
          </a:r>
          <a:endParaRPr lang="en-US" sz="1100" dirty="0">
            <a:latin typeface="Arial Narrow" pitchFamily="34" charset="0"/>
          </a:endParaRPr>
        </a:p>
      </dgm:t>
    </dgm:pt>
    <dgm:pt modelId="{4DA54F61-73D7-4988-A667-BE2EA16EB4F0}" type="parTrans" cxnId="{1E12A8A8-8BB2-4FE8-B291-9DA6A2037582}">
      <dgm:prSet/>
      <dgm:spPr/>
      <dgm:t>
        <a:bodyPr/>
        <a:lstStyle/>
        <a:p>
          <a:endParaRPr lang="en-US"/>
        </a:p>
      </dgm:t>
    </dgm:pt>
    <dgm:pt modelId="{CD15B03A-092A-4F84-8F06-5A41E4E68480}" type="sibTrans" cxnId="{1E12A8A8-8BB2-4FE8-B291-9DA6A2037582}">
      <dgm:prSet/>
      <dgm:spPr/>
      <dgm:t>
        <a:bodyPr/>
        <a:lstStyle/>
        <a:p>
          <a:endParaRPr lang="en-US"/>
        </a:p>
      </dgm:t>
    </dgm:pt>
    <dgm:pt modelId="{F0748197-F409-4AA5-A496-16776B569C69}">
      <dgm:prSet phldrT="[Text]" custT="1"/>
      <dgm:spPr/>
      <dgm:t>
        <a:bodyPr/>
        <a:lstStyle/>
        <a:p>
          <a:r>
            <a:rPr lang="en-US" sz="1100" dirty="0" smtClean="0">
              <a:latin typeface="Arial Narrow" pitchFamily="34" charset="0"/>
            </a:rPr>
            <a:t>NO MINIMUM AUTHORIZED CAPITAL</a:t>
          </a:r>
          <a:endParaRPr lang="en-US" sz="1100" dirty="0">
            <a:latin typeface="Arial Narrow" pitchFamily="34" charset="0"/>
          </a:endParaRPr>
        </a:p>
      </dgm:t>
    </dgm:pt>
    <dgm:pt modelId="{0A6C021A-0CE2-4EDE-A944-4CF0D895C981}" type="parTrans" cxnId="{AE61B1DF-85A5-4D10-911D-31516996F4FA}">
      <dgm:prSet/>
      <dgm:spPr/>
      <dgm:t>
        <a:bodyPr/>
        <a:lstStyle/>
        <a:p>
          <a:endParaRPr lang="en-US"/>
        </a:p>
      </dgm:t>
    </dgm:pt>
    <dgm:pt modelId="{6BECB6C4-840C-40DF-8D98-0E5DD168A4EE}" type="sibTrans" cxnId="{AE61B1DF-85A5-4D10-911D-31516996F4FA}">
      <dgm:prSet/>
      <dgm:spPr/>
      <dgm:t>
        <a:bodyPr/>
        <a:lstStyle/>
        <a:p>
          <a:endParaRPr lang="en-US"/>
        </a:p>
      </dgm:t>
    </dgm:pt>
    <dgm:pt modelId="{D7096695-4479-4B79-AA01-C4CDE7BB9EF5}">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ROC </a:t>
          </a:r>
          <a:endParaRPr lang="en-US" dirty="0">
            <a:latin typeface="Arial Narrow" pitchFamily="34" charset="0"/>
          </a:endParaRPr>
        </a:p>
      </dgm:t>
    </dgm:pt>
    <dgm:pt modelId="{F24C3B74-C030-4723-A5C7-0B58CC9F077D}" type="parTrans" cxnId="{F1B3435D-6189-4624-9FBD-F12EB940EC10}">
      <dgm:prSet/>
      <dgm:spPr/>
      <dgm:t>
        <a:bodyPr/>
        <a:lstStyle/>
        <a:p>
          <a:endParaRPr lang="en-US"/>
        </a:p>
      </dgm:t>
    </dgm:pt>
    <dgm:pt modelId="{62A1BAA3-937A-4294-82FB-891009BC5CC1}" type="sibTrans" cxnId="{F1B3435D-6189-4624-9FBD-F12EB940EC10}">
      <dgm:prSet/>
      <dgm:spPr/>
      <dgm:t>
        <a:bodyPr/>
        <a:lstStyle/>
        <a:p>
          <a:endParaRPr lang="en-US"/>
        </a:p>
      </dgm:t>
    </dgm:pt>
    <dgm:pt modelId="{7E6D0CEC-DA61-470E-BA12-2D3BC7CAACE6}">
      <dgm:prSet custT="1"/>
      <dgm:spPr/>
      <dgm:t>
        <a:bodyPr/>
        <a:lstStyle/>
        <a:p>
          <a:r>
            <a:rPr lang="en-US" sz="1100" dirty="0" smtClean="0">
              <a:latin typeface="Arial Narrow" pitchFamily="34" charset="0"/>
            </a:rPr>
            <a:t>MINIMUM 4 BOM MEETINGS</a:t>
          </a:r>
          <a:endParaRPr lang="en-US" sz="1100" dirty="0">
            <a:latin typeface="Arial Narrow" pitchFamily="34" charset="0"/>
          </a:endParaRPr>
        </a:p>
      </dgm:t>
    </dgm:pt>
    <dgm:pt modelId="{F275DEFD-429B-4CEE-A5F4-FC0464B5B813}" type="parTrans" cxnId="{618A8698-8A66-4D39-AF2A-668ADF7463D1}">
      <dgm:prSet/>
      <dgm:spPr/>
      <dgm:t>
        <a:bodyPr/>
        <a:lstStyle/>
        <a:p>
          <a:endParaRPr lang="en-US"/>
        </a:p>
      </dgm:t>
    </dgm:pt>
    <dgm:pt modelId="{6601829D-3E0B-49B7-9051-073DF67577E4}" type="sibTrans" cxnId="{618A8698-8A66-4D39-AF2A-668ADF7463D1}">
      <dgm:prSet/>
      <dgm:spPr/>
      <dgm:t>
        <a:bodyPr/>
        <a:lstStyle/>
        <a:p>
          <a:endParaRPr lang="en-US"/>
        </a:p>
      </dgm:t>
    </dgm:pt>
    <dgm:pt modelId="{8C731A66-EE69-4A37-B76E-3454982426DB}">
      <dgm:prSet custT="1"/>
      <dgm:spPr/>
      <dgm:t>
        <a:bodyPr/>
        <a:lstStyle/>
        <a:p>
          <a:endParaRPr lang="en-US" sz="1100" dirty="0">
            <a:latin typeface="Arial Narrow" pitchFamily="34" charset="0"/>
          </a:endParaRPr>
        </a:p>
      </dgm:t>
    </dgm:pt>
    <dgm:pt modelId="{C4C91C45-5A85-437B-B168-889952BD1385}" type="parTrans" cxnId="{55388E6A-6046-453C-8A59-C7F2CF5645F8}">
      <dgm:prSet/>
      <dgm:spPr/>
      <dgm:t>
        <a:bodyPr/>
        <a:lstStyle/>
        <a:p>
          <a:endParaRPr lang="en-US"/>
        </a:p>
      </dgm:t>
    </dgm:pt>
    <dgm:pt modelId="{C8FF765C-A2D2-4712-9B05-F8C4084BEC93}" type="sibTrans" cxnId="{55388E6A-6046-453C-8A59-C7F2CF5645F8}">
      <dgm:prSet/>
      <dgm:spPr/>
      <dgm:t>
        <a:bodyPr/>
        <a:lstStyle/>
        <a:p>
          <a:endParaRPr lang="en-US"/>
        </a:p>
      </dgm:t>
    </dgm:pt>
    <dgm:pt modelId="{BE609C50-FCD0-4B5F-9F52-154F9C938B1C}">
      <dgm:prSet custT="1"/>
      <dgm:spPr/>
      <dgm:t>
        <a:bodyPr/>
        <a:lstStyle/>
        <a:p>
          <a:r>
            <a:rPr lang="en-US" sz="1100" dirty="0" smtClean="0">
              <a:latin typeface="Arial Narrow" pitchFamily="34" charset="0"/>
            </a:rPr>
            <a:t>MGT-7</a:t>
          </a:r>
          <a:endParaRPr lang="en-US" sz="1100" dirty="0">
            <a:latin typeface="Arial Narrow" pitchFamily="34" charset="0"/>
          </a:endParaRPr>
        </a:p>
      </dgm:t>
    </dgm:pt>
    <dgm:pt modelId="{6D46B9BB-9121-48B4-9BD4-D8BA04825F6D}" type="sibTrans" cxnId="{799B3E1C-2B9D-4D9D-B2C3-A0FD40A2C68D}">
      <dgm:prSet/>
      <dgm:spPr/>
      <dgm:t>
        <a:bodyPr/>
        <a:lstStyle/>
        <a:p>
          <a:endParaRPr lang="en-US"/>
        </a:p>
      </dgm:t>
    </dgm:pt>
    <dgm:pt modelId="{AF206DD9-D821-4E96-BE92-F6A16A911F1B}" type="parTrans" cxnId="{799B3E1C-2B9D-4D9D-B2C3-A0FD40A2C68D}">
      <dgm:prSet/>
      <dgm:spPr/>
      <dgm:t>
        <a:bodyPr/>
        <a:lstStyle/>
        <a:p>
          <a:endParaRPr lang="en-US"/>
        </a:p>
      </dgm:t>
    </dgm:pt>
    <dgm:pt modelId="{A8B3EEF8-E967-4A4D-A7F6-D5DB7B2BE213}">
      <dgm:prSet custT="1"/>
      <dgm:spPr/>
      <dgm:t>
        <a:bodyPr/>
        <a:lstStyle/>
        <a:p>
          <a:r>
            <a:rPr lang="en-US" sz="1100" dirty="0" smtClean="0">
              <a:latin typeface="Arial Narrow" pitchFamily="34" charset="0"/>
            </a:rPr>
            <a:t>AOC-4</a:t>
          </a:r>
          <a:endParaRPr lang="en-US" sz="1100" dirty="0">
            <a:latin typeface="Arial Narrow" pitchFamily="34" charset="0"/>
          </a:endParaRPr>
        </a:p>
      </dgm:t>
    </dgm:pt>
    <dgm:pt modelId="{73088CEB-56F1-49A3-899F-47C1F2DAF666}" type="sibTrans" cxnId="{C537D661-12A3-4711-BD8B-219C95133C9F}">
      <dgm:prSet/>
      <dgm:spPr/>
      <dgm:t>
        <a:bodyPr/>
        <a:lstStyle/>
        <a:p>
          <a:endParaRPr lang="en-US"/>
        </a:p>
      </dgm:t>
    </dgm:pt>
    <dgm:pt modelId="{E2F082D5-D785-4463-8B93-B9D6E48DF9D9}" type="parTrans" cxnId="{C537D661-12A3-4711-BD8B-219C95133C9F}">
      <dgm:prSet/>
      <dgm:spPr/>
      <dgm:t>
        <a:bodyPr/>
        <a:lstStyle/>
        <a:p>
          <a:endParaRPr lang="en-US"/>
        </a:p>
      </dgm:t>
    </dgm:pt>
    <dgm:pt modelId="{F7F37DF4-2F7D-4818-A6F9-DAFC1F0A2194}">
      <dgm:prSet custT="1"/>
      <dgm:spPr/>
      <dgm:t>
        <a:bodyPr/>
        <a:lstStyle/>
        <a:p>
          <a:r>
            <a:rPr lang="en-US" sz="1100" dirty="0" smtClean="0">
              <a:latin typeface="Arial Narrow" pitchFamily="34" charset="0"/>
            </a:rPr>
            <a:t>DIR 3 KYC</a:t>
          </a:r>
          <a:endParaRPr lang="en-US" sz="1100" dirty="0">
            <a:latin typeface="Arial Narrow" pitchFamily="34" charset="0"/>
          </a:endParaRPr>
        </a:p>
      </dgm:t>
    </dgm:pt>
    <dgm:pt modelId="{2203EAC0-1FA5-4048-B11E-598BBE50CCE0}" type="sibTrans" cxnId="{6F259AE3-4C15-4774-9957-4567F70DC438}">
      <dgm:prSet/>
      <dgm:spPr/>
      <dgm:t>
        <a:bodyPr/>
        <a:lstStyle/>
        <a:p>
          <a:endParaRPr lang="en-US"/>
        </a:p>
      </dgm:t>
    </dgm:pt>
    <dgm:pt modelId="{C3CDA2EA-BC2F-46D7-9D48-75E6A2F78568}" type="parTrans" cxnId="{6F259AE3-4C15-4774-9957-4567F70DC438}">
      <dgm:prSet/>
      <dgm:spPr/>
      <dgm:t>
        <a:bodyPr/>
        <a:lstStyle/>
        <a:p>
          <a:endParaRPr lang="en-US"/>
        </a:p>
      </dgm:t>
    </dgm:pt>
    <dgm:pt modelId="{D6B26F60-CEEA-43D6-848F-C883F51D417B}">
      <dgm:prSet custT="1"/>
      <dgm:spPr/>
      <dgm:t>
        <a:bodyPr/>
        <a:lstStyle/>
        <a:p>
          <a:r>
            <a:rPr lang="en-US" sz="1100" dirty="0" smtClean="0">
              <a:latin typeface="Arial Narrow" pitchFamily="34" charset="0"/>
            </a:rPr>
            <a:t>AGM CONDUCT</a:t>
          </a:r>
          <a:endParaRPr lang="en-US" sz="1100" dirty="0">
            <a:latin typeface="Arial Narrow" pitchFamily="34" charset="0"/>
          </a:endParaRPr>
        </a:p>
      </dgm:t>
    </dgm:pt>
    <dgm:pt modelId="{16BBB45A-4EF2-4C84-81B4-D15DE4A1DF6D}" type="parTrans" cxnId="{DF523F69-BA86-46F5-9339-1036770575FF}">
      <dgm:prSet/>
      <dgm:spPr/>
      <dgm:t>
        <a:bodyPr/>
        <a:lstStyle/>
        <a:p>
          <a:endParaRPr lang="en-US"/>
        </a:p>
      </dgm:t>
    </dgm:pt>
    <dgm:pt modelId="{97DBB3F9-AD6F-435A-96B7-330FC955EEE1}" type="sibTrans" cxnId="{DF523F69-BA86-46F5-9339-1036770575FF}">
      <dgm:prSet/>
      <dgm:spPr/>
      <dgm:t>
        <a:bodyPr/>
        <a:lstStyle/>
        <a:p>
          <a:endParaRPr lang="en-US"/>
        </a:p>
      </dgm:t>
    </dgm:pt>
    <dgm:pt modelId="{37A07211-C6A1-4465-82A9-9520213A0E43}">
      <dgm:prSet custT="1"/>
      <dgm:spPr/>
      <dgm:t>
        <a:bodyPr/>
        <a:lstStyle/>
        <a:p>
          <a:r>
            <a:rPr lang="en-US" sz="1100" dirty="0" smtClean="0">
              <a:latin typeface="Arial Narrow" pitchFamily="34" charset="0"/>
            </a:rPr>
            <a:t>ON LINE</a:t>
          </a:r>
          <a:endParaRPr lang="en-US" sz="1100" dirty="0">
            <a:latin typeface="Arial Narrow" pitchFamily="34" charset="0"/>
          </a:endParaRPr>
        </a:p>
      </dgm:t>
    </dgm:pt>
    <dgm:pt modelId="{E10C3668-C887-4DFF-9B88-52EF745F9A3D}" type="parTrans" cxnId="{54980E6B-790C-487E-A094-60B8F7BE063A}">
      <dgm:prSet/>
      <dgm:spPr/>
      <dgm:t>
        <a:bodyPr/>
        <a:lstStyle/>
        <a:p>
          <a:endParaRPr lang="en-US"/>
        </a:p>
      </dgm:t>
    </dgm:pt>
    <dgm:pt modelId="{88E8721B-E153-44D3-96DB-C7CB84456D75}" type="sibTrans" cxnId="{54980E6B-790C-487E-A094-60B8F7BE063A}">
      <dgm:prSet/>
      <dgm:spPr/>
      <dgm:t>
        <a:bodyPr/>
        <a:lstStyle/>
        <a:p>
          <a:endParaRPr lang="en-US"/>
        </a:p>
      </dgm:t>
    </dgm:pt>
    <dgm:pt modelId="{38A52A37-0989-4AB5-9D6E-27070B977BA0}">
      <dgm:prSet phldrT="[Text]" custT="1"/>
      <dgm:spPr/>
      <dgm:t>
        <a:bodyPr/>
        <a:lstStyle/>
        <a:p>
          <a:r>
            <a:rPr lang="en-US" sz="1100" dirty="0" smtClean="0">
              <a:latin typeface="Arial Narrow" pitchFamily="34" charset="0"/>
            </a:rPr>
            <a:t>PROFF TAX</a:t>
          </a:r>
          <a:endParaRPr lang="en-US" sz="1100" dirty="0">
            <a:latin typeface="Arial Narrow" pitchFamily="34" charset="0"/>
          </a:endParaRPr>
        </a:p>
      </dgm:t>
    </dgm:pt>
    <dgm:pt modelId="{74DAD09D-A17F-4B9A-9A88-E99E33525CF6}" type="parTrans" cxnId="{78D66B18-6C18-4B6B-9758-14C29B572A45}">
      <dgm:prSet/>
      <dgm:spPr/>
      <dgm:t>
        <a:bodyPr/>
        <a:lstStyle/>
        <a:p>
          <a:endParaRPr lang="en-US"/>
        </a:p>
      </dgm:t>
    </dgm:pt>
    <dgm:pt modelId="{2D276D0B-8193-43D7-B8B1-128A772EF094}" type="sibTrans" cxnId="{78D66B18-6C18-4B6B-9758-14C29B572A45}">
      <dgm:prSet/>
      <dgm:spPr/>
      <dgm:t>
        <a:bodyPr/>
        <a:lstStyle/>
        <a:p>
          <a:endParaRPr lang="en-US"/>
        </a:p>
      </dgm:t>
    </dgm:pt>
    <dgm:pt modelId="{6191F189-0320-495B-BC31-E04EE749BB4A}" type="pres">
      <dgm:prSet presAssocID="{C14334FF-E0FE-48B4-81F2-98C359F625C3}" presName="Name0" presStyleCnt="0">
        <dgm:presLayoutVars>
          <dgm:dir/>
          <dgm:animLvl val="lvl"/>
          <dgm:resizeHandles val="exact"/>
        </dgm:presLayoutVars>
      </dgm:prSet>
      <dgm:spPr/>
      <dgm:t>
        <a:bodyPr/>
        <a:lstStyle/>
        <a:p>
          <a:endParaRPr lang="en-US"/>
        </a:p>
      </dgm:t>
    </dgm:pt>
    <dgm:pt modelId="{5265B3D0-D07F-464D-B421-E98B2654CABF}" type="pres">
      <dgm:prSet presAssocID="{C14334FF-E0FE-48B4-81F2-98C359F625C3}" presName="tSp" presStyleCnt="0"/>
      <dgm:spPr/>
    </dgm:pt>
    <dgm:pt modelId="{0C6B4F84-7B0F-4DEA-AD73-EB7294A88478}" type="pres">
      <dgm:prSet presAssocID="{C14334FF-E0FE-48B4-81F2-98C359F625C3}" presName="bSp" presStyleCnt="0"/>
      <dgm:spPr/>
    </dgm:pt>
    <dgm:pt modelId="{13B44652-B12F-4150-AB21-CA22912A3D93}" type="pres">
      <dgm:prSet presAssocID="{C14334FF-E0FE-48B4-81F2-98C359F625C3}" presName="process" presStyleCnt="0"/>
      <dgm:spPr/>
    </dgm:pt>
    <dgm:pt modelId="{237372CE-FE3B-46D2-9E76-85C9AD26B60B}" type="pres">
      <dgm:prSet presAssocID="{468EA47E-8D5C-4457-B0A9-7DEC42B84753}" presName="composite1" presStyleCnt="0"/>
      <dgm:spPr/>
    </dgm:pt>
    <dgm:pt modelId="{73B5E350-6C68-4627-877A-579ADBE53A21}" type="pres">
      <dgm:prSet presAssocID="{468EA47E-8D5C-4457-B0A9-7DEC42B84753}" presName="dummyNode1" presStyleLbl="node1" presStyleIdx="0" presStyleCnt="6"/>
      <dgm:spPr/>
    </dgm:pt>
    <dgm:pt modelId="{79D741F5-FD55-4A35-ACF5-04435F72D48B}" type="pres">
      <dgm:prSet presAssocID="{468EA47E-8D5C-4457-B0A9-7DEC42B84753}" presName="childNode1" presStyleLbl="bgAcc1" presStyleIdx="0" presStyleCnt="6" custScaleY="484222">
        <dgm:presLayoutVars>
          <dgm:bulletEnabled val="1"/>
        </dgm:presLayoutVars>
      </dgm:prSet>
      <dgm:spPr/>
      <dgm:t>
        <a:bodyPr/>
        <a:lstStyle/>
        <a:p>
          <a:endParaRPr lang="en-US"/>
        </a:p>
      </dgm:t>
    </dgm:pt>
    <dgm:pt modelId="{37B9F01E-A036-4E8D-8202-4282DC02B6CC}" type="pres">
      <dgm:prSet presAssocID="{468EA47E-8D5C-4457-B0A9-7DEC42B84753}" presName="childNode1tx" presStyleLbl="bgAcc1" presStyleIdx="0" presStyleCnt="6">
        <dgm:presLayoutVars>
          <dgm:bulletEnabled val="1"/>
        </dgm:presLayoutVars>
      </dgm:prSet>
      <dgm:spPr/>
      <dgm:t>
        <a:bodyPr/>
        <a:lstStyle/>
        <a:p>
          <a:endParaRPr lang="en-US"/>
        </a:p>
      </dgm:t>
    </dgm:pt>
    <dgm:pt modelId="{52BEAB1E-1520-49EC-A16B-EEB9130209CC}" type="pres">
      <dgm:prSet presAssocID="{468EA47E-8D5C-4457-B0A9-7DEC42B84753}" presName="parentNode1" presStyleLbl="node1" presStyleIdx="0" presStyleCnt="6" custLinFactY="200000" custLinFactNeighborX="-2522" custLinFactNeighborY="241001">
        <dgm:presLayoutVars>
          <dgm:chMax val="1"/>
          <dgm:bulletEnabled val="1"/>
        </dgm:presLayoutVars>
      </dgm:prSet>
      <dgm:spPr/>
      <dgm:t>
        <a:bodyPr/>
        <a:lstStyle/>
        <a:p>
          <a:endParaRPr lang="en-US"/>
        </a:p>
      </dgm:t>
    </dgm:pt>
    <dgm:pt modelId="{A8C926AD-346B-45CA-AD9E-BFBDEB043F62}" type="pres">
      <dgm:prSet presAssocID="{468EA47E-8D5C-4457-B0A9-7DEC42B84753}" presName="connSite1" presStyleCnt="0"/>
      <dgm:spPr/>
    </dgm:pt>
    <dgm:pt modelId="{9D5DCD0A-24AF-4985-824E-06CA820848E8}" type="pres">
      <dgm:prSet presAssocID="{E40E1FD4-ACD3-4E2A-A864-D00180C405BA}" presName="Name9" presStyleLbl="sibTrans2D1" presStyleIdx="0" presStyleCnt="5"/>
      <dgm:spPr/>
      <dgm:t>
        <a:bodyPr/>
        <a:lstStyle/>
        <a:p>
          <a:endParaRPr lang="en-US"/>
        </a:p>
      </dgm:t>
    </dgm:pt>
    <dgm:pt modelId="{6AD4DC3E-DFF1-4BCB-B330-9A9E624584BD}" type="pres">
      <dgm:prSet presAssocID="{F8434DB2-38EA-4DD3-8AA9-5AFD3D8DE4F6}" presName="composite2" presStyleCnt="0"/>
      <dgm:spPr/>
    </dgm:pt>
    <dgm:pt modelId="{DF7C5EB6-0656-4373-A7A4-EF10B492D8B9}" type="pres">
      <dgm:prSet presAssocID="{F8434DB2-38EA-4DD3-8AA9-5AFD3D8DE4F6}" presName="dummyNode2" presStyleLbl="node1" presStyleIdx="0" presStyleCnt="6"/>
      <dgm:spPr/>
    </dgm:pt>
    <dgm:pt modelId="{C44D631E-F2ED-4F8D-9516-F4793CFC3061}" type="pres">
      <dgm:prSet presAssocID="{F8434DB2-38EA-4DD3-8AA9-5AFD3D8DE4F6}" presName="childNode2" presStyleLbl="bgAcc1" presStyleIdx="1" presStyleCnt="6" custScaleY="212964">
        <dgm:presLayoutVars>
          <dgm:bulletEnabled val="1"/>
        </dgm:presLayoutVars>
      </dgm:prSet>
      <dgm:spPr/>
      <dgm:t>
        <a:bodyPr/>
        <a:lstStyle/>
        <a:p>
          <a:endParaRPr lang="en-US"/>
        </a:p>
      </dgm:t>
    </dgm:pt>
    <dgm:pt modelId="{A8146829-6373-4D63-8E7E-D3BAD7CC8ECB}" type="pres">
      <dgm:prSet presAssocID="{F8434DB2-38EA-4DD3-8AA9-5AFD3D8DE4F6}" presName="childNode2tx" presStyleLbl="bgAcc1" presStyleIdx="1" presStyleCnt="6">
        <dgm:presLayoutVars>
          <dgm:bulletEnabled val="1"/>
        </dgm:presLayoutVars>
      </dgm:prSet>
      <dgm:spPr/>
      <dgm:t>
        <a:bodyPr/>
        <a:lstStyle/>
        <a:p>
          <a:endParaRPr lang="en-US"/>
        </a:p>
      </dgm:t>
    </dgm:pt>
    <dgm:pt modelId="{78BDC025-E8B6-4B5C-BDBD-2FF7AF0D85F6}" type="pres">
      <dgm:prSet presAssocID="{F8434DB2-38EA-4DD3-8AA9-5AFD3D8DE4F6}" presName="parentNode2" presStyleLbl="node1" presStyleIdx="1" presStyleCnt="6" custLinFactY="-13850" custLinFactNeighborX="-25750" custLinFactNeighborY="-100000">
        <dgm:presLayoutVars>
          <dgm:chMax val="0"/>
          <dgm:bulletEnabled val="1"/>
        </dgm:presLayoutVars>
      </dgm:prSet>
      <dgm:spPr/>
      <dgm:t>
        <a:bodyPr/>
        <a:lstStyle/>
        <a:p>
          <a:endParaRPr lang="en-US"/>
        </a:p>
      </dgm:t>
    </dgm:pt>
    <dgm:pt modelId="{14B8968C-DD95-4F69-98D9-7FDE00B6AFF0}" type="pres">
      <dgm:prSet presAssocID="{F8434DB2-38EA-4DD3-8AA9-5AFD3D8DE4F6}" presName="connSite2" presStyleCnt="0"/>
      <dgm:spPr/>
    </dgm:pt>
    <dgm:pt modelId="{DD0B19DA-CE75-4E4E-B0EA-C2222610B6DE}" type="pres">
      <dgm:prSet presAssocID="{5B6A80D9-43A0-4203-9044-CE1B03D7B3E4}" presName="Name18" presStyleLbl="sibTrans2D1" presStyleIdx="1" presStyleCnt="5"/>
      <dgm:spPr/>
      <dgm:t>
        <a:bodyPr/>
        <a:lstStyle/>
        <a:p>
          <a:endParaRPr lang="en-US"/>
        </a:p>
      </dgm:t>
    </dgm:pt>
    <dgm:pt modelId="{B18C897C-D2AE-4414-8BCB-80CCD64A4B4D}" type="pres">
      <dgm:prSet presAssocID="{27F6CEE1-F057-44F4-BE45-228AB06024C5}" presName="composite1" presStyleCnt="0"/>
      <dgm:spPr/>
    </dgm:pt>
    <dgm:pt modelId="{C3B87934-9FF6-41BB-9F76-57044140DE81}" type="pres">
      <dgm:prSet presAssocID="{27F6CEE1-F057-44F4-BE45-228AB06024C5}" presName="dummyNode1" presStyleLbl="node1" presStyleIdx="1" presStyleCnt="6"/>
      <dgm:spPr/>
    </dgm:pt>
    <dgm:pt modelId="{8AAEAEF1-C08F-49BB-B131-E1A2E336180B}" type="pres">
      <dgm:prSet presAssocID="{27F6CEE1-F057-44F4-BE45-228AB06024C5}" presName="childNode1" presStyleLbl="bgAcc1" presStyleIdx="2" presStyleCnt="6" custScaleY="212964">
        <dgm:presLayoutVars>
          <dgm:bulletEnabled val="1"/>
        </dgm:presLayoutVars>
      </dgm:prSet>
      <dgm:spPr/>
      <dgm:t>
        <a:bodyPr/>
        <a:lstStyle/>
        <a:p>
          <a:endParaRPr lang="en-US"/>
        </a:p>
      </dgm:t>
    </dgm:pt>
    <dgm:pt modelId="{69F4E539-577C-4AC1-9FAF-99A7916D8604}" type="pres">
      <dgm:prSet presAssocID="{27F6CEE1-F057-44F4-BE45-228AB06024C5}" presName="childNode1tx" presStyleLbl="bgAcc1" presStyleIdx="2" presStyleCnt="6">
        <dgm:presLayoutVars>
          <dgm:bulletEnabled val="1"/>
        </dgm:presLayoutVars>
      </dgm:prSet>
      <dgm:spPr/>
      <dgm:t>
        <a:bodyPr/>
        <a:lstStyle/>
        <a:p>
          <a:endParaRPr lang="en-US"/>
        </a:p>
      </dgm:t>
    </dgm:pt>
    <dgm:pt modelId="{281D0E96-3158-4650-8367-D6A77569B252}" type="pres">
      <dgm:prSet presAssocID="{27F6CEE1-F057-44F4-BE45-228AB06024C5}" presName="parentNode1" presStyleLbl="node1" presStyleIdx="2" presStyleCnt="6" custLinFactY="49732" custLinFactNeighborX="-26244" custLinFactNeighborY="100000">
        <dgm:presLayoutVars>
          <dgm:chMax val="1"/>
          <dgm:bulletEnabled val="1"/>
        </dgm:presLayoutVars>
      </dgm:prSet>
      <dgm:spPr/>
      <dgm:t>
        <a:bodyPr/>
        <a:lstStyle/>
        <a:p>
          <a:endParaRPr lang="en-US"/>
        </a:p>
      </dgm:t>
    </dgm:pt>
    <dgm:pt modelId="{601B1E67-23FD-4C23-B4A4-560B459A2C2A}" type="pres">
      <dgm:prSet presAssocID="{27F6CEE1-F057-44F4-BE45-228AB06024C5}" presName="connSite1" presStyleCnt="0"/>
      <dgm:spPr/>
    </dgm:pt>
    <dgm:pt modelId="{9F90B6C7-CB9C-40A9-B69F-7D2A4FB778FE}" type="pres">
      <dgm:prSet presAssocID="{76FE27C6-754A-493B-8008-60814165DB44}" presName="Name9" presStyleLbl="sibTrans2D1" presStyleIdx="2" presStyleCnt="5"/>
      <dgm:spPr/>
      <dgm:t>
        <a:bodyPr/>
        <a:lstStyle/>
        <a:p>
          <a:endParaRPr lang="en-US"/>
        </a:p>
      </dgm:t>
    </dgm:pt>
    <dgm:pt modelId="{E00BF930-DE86-47D3-A6E6-06D02191B6F9}" type="pres">
      <dgm:prSet presAssocID="{412BD22A-10F2-4249-A8A1-97B56631D725}" presName="composite2" presStyleCnt="0"/>
      <dgm:spPr/>
    </dgm:pt>
    <dgm:pt modelId="{CA08CCD4-08CE-4996-953E-85B6265A2077}" type="pres">
      <dgm:prSet presAssocID="{412BD22A-10F2-4249-A8A1-97B56631D725}" presName="dummyNode2" presStyleLbl="node1" presStyleIdx="2" presStyleCnt="6"/>
      <dgm:spPr/>
    </dgm:pt>
    <dgm:pt modelId="{37B2A3C0-AB5D-4D3F-BE83-714A552E21D3}" type="pres">
      <dgm:prSet presAssocID="{412BD22A-10F2-4249-A8A1-97B56631D725}" presName="childNode2" presStyleLbl="bgAcc1" presStyleIdx="3" presStyleCnt="6" custScaleY="254518">
        <dgm:presLayoutVars>
          <dgm:bulletEnabled val="1"/>
        </dgm:presLayoutVars>
      </dgm:prSet>
      <dgm:spPr/>
      <dgm:t>
        <a:bodyPr/>
        <a:lstStyle/>
        <a:p>
          <a:endParaRPr lang="en-US"/>
        </a:p>
      </dgm:t>
    </dgm:pt>
    <dgm:pt modelId="{20FD67A2-15F5-42F5-BAF9-7C0777476178}" type="pres">
      <dgm:prSet presAssocID="{412BD22A-10F2-4249-A8A1-97B56631D725}" presName="childNode2tx" presStyleLbl="bgAcc1" presStyleIdx="3" presStyleCnt="6">
        <dgm:presLayoutVars>
          <dgm:bulletEnabled val="1"/>
        </dgm:presLayoutVars>
      </dgm:prSet>
      <dgm:spPr/>
      <dgm:t>
        <a:bodyPr/>
        <a:lstStyle/>
        <a:p>
          <a:endParaRPr lang="en-US"/>
        </a:p>
      </dgm:t>
    </dgm:pt>
    <dgm:pt modelId="{0A9FECA4-87A7-42E3-81A8-05C9457F6BE2}" type="pres">
      <dgm:prSet presAssocID="{412BD22A-10F2-4249-A8A1-97B56631D725}" presName="parentNode2" presStyleLbl="node1" presStyleIdx="3" presStyleCnt="6" custLinFactY="-61939" custLinFactNeighborX="-33113" custLinFactNeighborY="-100000">
        <dgm:presLayoutVars>
          <dgm:chMax val="0"/>
          <dgm:bulletEnabled val="1"/>
        </dgm:presLayoutVars>
      </dgm:prSet>
      <dgm:spPr/>
      <dgm:t>
        <a:bodyPr/>
        <a:lstStyle/>
        <a:p>
          <a:endParaRPr lang="en-US"/>
        </a:p>
      </dgm:t>
    </dgm:pt>
    <dgm:pt modelId="{9A2ED9A6-2D03-492A-B785-BD7015B83B10}" type="pres">
      <dgm:prSet presAssocID="{412BD22A-10F2-4249-A8A1-97B56631D725}" presName="connSite2" presStyleCnt="0"/>
      <dgm:spPr/>
    </dgm:pt>
    <dgm:pt modelId="{CFB9E1A9-529D-4674-991B-44097D032643}" type="pres">
      <dgm:prSet presAssocID="{13D89F4D-A31F-46AD-84B1-CB080816DD07}" presName="Name18" presStyleLbl="sibTrans2D1" presStyleIdx="3" presStyleCnt="5"/>
      <dgm:spPr/>
      <dgm:t>
        <a:bodyPr/>
        <a:lstStyle/>
        <a:p>
          <a:endParaRPr lang="en-US"/>
        </a:p>
      </dgm:t>
    </dgm:pt>
    <dgm:pt modelId="{FE830201-2833-4DD1-8D1A-C6D59E9F20B4}" type="pres">
      <dgm:prSet presAssocID="{6ED58091-BE8A-494B-8A98-7C54BA7810A1}" presName="composite1" presStyleCnt="0"/>
      <dgm:spPr/>
    </dgm:pt>
    <dgm:pt modelId="{B85E3331-6EE2-4CF0-9BA0-1F36045B475D}" type="pres">
      <dgm:prSet presAssocID="{6ED58091-BE8A-494B-8A98-7C54BA7810A1}" presName="dummyNode1" presStyleLbl="node1" presStyleIdx="3" presStyleCnt="6"/>
      <dgm:spPr/>
    </dgm:pt>
    <dgm:pt modelId="{71BF2D40-DAB6-4602-8C63-1DF951B6D7EA}" type="pres">
      <dgm:prSet presAssocID="{6ED58091-BE8A-494B-8A98-7C54BA7810A1}" presName="childNode1" presStyleLbl="bgAcc1" presStyleIdx="4" presStyleCnt="6" custScaleY="385882">
        <dgm:presLayoutVars>
          <dgm:bulletEnabled val="1"/>
        </dgm:presLayoutVars>
      </dgm:prSet>
      <dgm:spPr/>
      <dgm:t>
        <a:bodyPr/>
        <a:lstStyle/>
        <a:p>
          <a:endParaRPr lang="en-US"/>
        </a:p>
      </dgm:t>
    </dgm:pt>
    <dgm:pt modelId="{3BAE0927-B342-4A28-87CD-7EDBEE4A331F}" type="pres">
      <dgm:prSet presAssocID="{6ED58091-BE8A-494B-8A98-7C54BA7810A1}" presName="childNode1tx" presStyleLbl="bgAcc1" presStyleIdx="4" presStyleCnt="6">
        <dgm:presLayoutVars>
          <dgm:bulletEnabled val="1"/>
        </dgm:presLayoutVars>
      </dgm:prSet>
      <dgm:spPr/>
      <dgm:t>
        <a:bodyPr/>
        <a:lstStyle/>
        <a:p>
          <a:endParaRPr lang="en-US"/>
        </a:p>
      </dgm:t>
    </dgm:pt>
    <dgm:pt modelId="{42321D83-2E91-477B-93E9-85CCC6C46C24}" type="pres">
      <dgm:prSet presAssocID="{6ED58091-BE8A-494B-8A98-7C54BA7810A1}" presName="parentNode1" presStyleLbl="node1" presStyleIdx="4" presStyleCnt="6" custLinFactY="126057" custLinFactNeighborX="-26858" custLinFactNeighborY="200000">
        <dgm:presLayoutVars>
          <dgm:chMax val="1"/>
          <dgm:bulletEnabled val="1"/>
        </dgm:presLayoutVars>
      </dgm:prSet>
      <dgm:spPr/>
      <dgm:t>
        <a:bodyPr/>
        <a:lstStyle/>
        <a:p>
          <a:endParaRPr lang="en-US"/>
        </a:p>
      </dgm:t>
    </dgm:pt>
    <dgm:pt modelId="{0771469E-6715-4B61-A8B9-2CD8ECD00F9E}" type="pres">
      <dgm:prSet presAssocID="{6ED58091-BE8A-494B-8A98-7C54BA7810A1}" presName="connSite1" presStyleCnt="0"/>
      <dgm:spPr/>
    </dgm:pt>
    <dgm:pt modelId="{B09C55E1-1CD9-4846-B15D-D98EF64A5070}" type="pres">
      <dgm:prSet presAssocID="{A8B1DFEB-3414-4BE2-ABF3-A3F90ACAD06B}" presName="Name9" presStyleLbl="sibTrans2D1" presStyleIdx="4" presStyleCnt="5"/>
      <dgm:spPr/>
      <dgm:t>
        <a:bodyPr/>
        <a:lstStyle/>
        <a:p>
          <a:endParaRPr lang="en-US"/>
        </a:p>
      </dgm:t>
    </dgm:pt>
    <dgm:pt modelId="{E3086515-06C1-45F0-A087-EF359941ECFC}" type="pres">
      <dgm:prSet presAssocID="{D7096695-4479-4B79-AA01-C4CDE7BB9EF5}" presName="composite2" presStyleCnt="0"/>
      <dgm:spPr/>
    </dgm:pt>
    <dgm:pt modelId="{6DB9695E-29D6-4E84-BD90-2CDD49DEFEE5}" type="pres">
      <dgm:prSet presAssocID="{D7096695-4479-4B79-AA01-C4CDE7BB9EF5}" presName="dummyNode2" presStyleLbl="node1" presStyleIdx="4" presStyleCnt="6"/>
      <dgm:spPr/>
    </dgm:pt>
    <dgm:pt modelId="{AFB858C9-38DE-4B24-9D93-BBDCAEDF32C8}" type="pres">
      <dgm:prSet presAssocID="{D7096695-4479-4B79-AA01-C4CDE7BB9EF5}" presName="childNode2" presStyleLbl="bgAcc1" presStyleIdx="5" presStyleCnt="6" custScaleY="435143" custLinFactNeighborX="-10445" custLinFactNeighborY="0">
        <dgm:presLayoutVars>
          <dgm:bulletEnabled val="1"/>
        </dgm:presLayoutVars>
      </dgm:prSet>
      <dgm:spPr/>
      <dgm:t>
        <a:bodyPr/>
        <a:lstStyle/>
        <a:p>
          <a:endParaRPr lang="en-US"/>
        </a:p>
      </dgm:t>
    </dgm:pt>
    <dgm:pt modelId="{0A0ABC19-5994-4BC6-9FAD-9BE77AAADD8D}" type="pres">
      <dgm:prSet presAssocID="{D7096695-4479-4B79-AA01-C4CDE7BB9EF5}" presName="childNode2tx" presStyleLbl="bgAcc1" presStyleIdx="5" presStyleCnt="6">
        <dgm:presLayoutVars>
          <dgm:bulletEnabled val="1"/>
        </dgm:presLayoutVars>
      </dgm:prSet>
      <dgm:spPr/>
      <dgm:t>
        <a:bodyPr/>
        <a:lstStyle/>
        <a:p>
          <a:endParaRPr lang="en-US"/>
        </a:p>
      </dgm:t>
    </dgm:pt>
    <dgm:pt modelId="{45D8D3E8-8099-472A-993D-223180150120}" type="pres">
      <dgm:prSet presAssocID="{D7096695-4479-4B79-AA01-C4CDE7BB9EF5}" presName="parentNode2" presStyleLbl="node1" presStyleIdx="5" presStyleCnt="6" custLinFactY="-121843" custLinFactNeighborX="-44369" custLinFactNeighborY="-200000">
        <dgm:presLayoutVars>
          <dgm:chMax val="0"/>
          <dgm:bulletEnabled val="1"/>
        </dgm:presLayoutVars>
      </dgm:prSet>
      <dgm:spPr/>
      <dgm:t>
        <a:bodyPr/>
        <a:lstStyle/>
        <a:p>
          <a:endParaRPr lang="en-US"/>
        </a:p>
      </dgm:t>
    </dgm:pt>
    <dgm:pt modelId="{D9382105-C448-4714-ADC4-8EBE0C074709}" type="pres">
      <dgm:prSet presAssocID="{D7096695-4479-4B79-AA01-C4CDE7BB9EF5}" presName="connSite2" presStyleCnt="0"/>
      <dgm:spPr/>
    </dgm:pt>
  </dgm:ptLst>
  <dgm:cxnLst>
    <dgm:cxn modelId="{8E809496-FCBE-47A7-A79F-BE27251F4504}" srcId="{468EA47E-8D5C-4457-B0A9-7DEC42B84753}" destId="{3D927AA5-869E-49CB-8534-03EAB2A5E705}" srcOrd="13" destOrd="0" parTransId="{2577A02E-82AE-4994-9778-7AD7BF09460D}" sibTransId="{0E16DB71-2AB3-4351-85DD-5D6E59D31805}"/>
    <dgm:cxn modelId="{4CCC03C7-F6F6-4027-A021-61FADE8A4A56}" type="presOf" srcId="{7E6D0CEC-DA61-470E-BA12-2D3BC7CAACE6}" destId="{0A0ABC19-5994-4BC6-9FAD-9BE77AAADD8D}" srcOrd="1" destOrd="0" presId="urn:microsoft.com/office/officeart/2005/8/layout/hProcess4"/>
    <dgm:cxn modelId="{6E8EFA21-0E8A-4698-BA76-493144375234}" type="presOf" srcId="{32B746AC-ED1C-4C12-AA68-E27173E9C1C3}" destId="{37B9F01E-A036-4E8D-8202-4282DC02B6CC}" srcOrd="1" destOrd="5" presId="urn:microsoft.com/office/officeart/2005/8/layout/hProcess4"/>
    <dgm:cxn modelId="{46A4D693-2A5A-44BF-B68B-22BC979C1D69}" type="presOf" srcId="{4F686A23-C66A-401F-8524-B2BE71203CE1}" destId="{C44D631E-F2ED-4F8D-9516-F4793CFC3061}" srcOrd="0" destOrd="2" presId="urn:microsoft.com/office/officeart/2005/8/layout/hProcess4"/>
    <dgm:cxn modelId="{799B3E1C-2B9D-4D9D-B2C3-A0FD40A2C68D}" srcId="{D7096695-4479-4B79-AA01-C4CDE7BB9EF5}" destId="{BE609C50-FCD0-4B5F-9F52-154F9C938B1C}" srcOrd="4" destOrd="0" parTransId="{AF206DD9-D821-4E96-BE92-F6A16A911F1B}" sibTransId="{6D46B9BB-9121-48B4-9BD4-D8BA04825F6D}"/>
    <dgm:cxn modelId="{E362B98B-C19F-48C1-88C8-4E9504E794CC}" type="presOf" srcId="{E3C9880A-14DE-488E-8F2D-8AA729E6FE0E}" destId="{71BF2D40-DAB6-4602-8C63-1DF951B6D7EA}" srcOrd="0" destOrd="6" presId="urn:microsoft.com/office/officeart/2005/8/layout/hProcess4"/>
    <dgm:cxn modelId="{C886C045-FACC-49A7-B6FA-1D14FA1EA550}" type="presOf" srcId="{37A07211-C6A1-4465-82A9-9520213A0E43}" destId="{AFB858C9-38DE-4B24-9D93-BBDCAEDF32C8}" srcOrd="0" destOrd="5" presId="urn:microsoft.com/office/officeart/2005/8/layout/hProcess4"/>
    <dgm:cxn modelId="{893FE6F6-D445-4E8E-8A16-FA183B84FC6E}" srcId="{F8434DB2-38EA-4DD3-8AA9-5AFD3D8DE4F6}" destId="{7F4C48EC-6D4D-4B0C-A0D1-5F2EBA25A3FE}" srcOrd="1" destOrd="0" parTransId="{1EB458C9-9C7B-4466-B12B-F66FF43E0C68}" sibTransId="{50DB4291-682E-493D-A994-F711CA6A1EC4}"/>
    <dgm:cxn modelId="{943E6EFA-55E4-426C-82C1-AD5A0F3938B0}" type="presOf" srcId="{3EE01F50-5A34-4D34-93DB-E1A8A0542F94}" destId="{3BAE0927-B342-4A28-87CD-7EDBEE4A331F}" srcOrd="1" destOrd="11" presId="urn:microsoft.com/office/officeart/2005/8/layout/hProcess4"/>
    <dgm:cxn modelId="{69518511-4FF5-4D5F-9A85-441847582929}" type="presOf" srcId="{C14334FF-E0FE-48B4-81F2-98C359F625C3}" destId="{6191F189-0320-495B-BC31-E04EE749BB4A}" srcOrd="0" destOrd="0" presId="urn:microsoft.com/office/officeart/2005/8/layout/hProcess4"/>
    <dgm:cxn modelId="{884D33A8-BF9F-4658-B248-D39BE1767850}" type="presOf" srcId="{DF0E1BDE-A358-4E29-8BF0-529EF46F0BA6}" destId="{79D741F5-FD55-4A35-ACF5-04435F72D48B}" srcOrd="0" destOrd="6" presId="urn:microsoft.com/office/officeart/2005/8/layout/hProcess4"/>
    <dgm:cxn modelId="{7B926D1D-EDCA-4641-B42F-2F707D988AE6}" srcId="{6ED58091-BE8A-494B-8A98-7C54BA7810A1}" destId="{A9B280EB-E662-40C6-951A-65AE142CC139}" srcOrd="9" destOrd="0" parTransId="{2076DC96-FFEF-4D1F-88B7-CCE7C9BE89C6}" sibTransId="{8FF2F713-77DF-4973-82B9-0A83B748F4F8}"/>
    <dgm:cxn modelId="{1A6F75BC-F6A4-4DEE-990E-A3B170BAEB63}" type="presOf" srcId="{26707A3E-7E49-4591-A973-B95F0FEBA377}" destId="{3BAE0927-B342-4A28-87CD-7EDBEE4A331F}" srcOrd="1" destOrd="2" presId="urn:microsoft.com/office/officeart/2005/8/layout/hProcess4"/>
    <dgm:cxn modelId="{E5EC26C4-0C5E-4043-98E6-F667502FA618}" type="presOf" srcId="{00555ED9-D685-4B3F-BD73-F72BD2F3965A}" destId="{79D741F5-FD55-4A35-ACF5-04435F72D48B}" srcOrd="0" destOrd="9" presId="urn:microsoft.com/office/officeart/2005/8/layout/hProcess4"/>
    <dgm:cxn modelId="{DE2B45DD-5AC5-4CBE-8652-C50C3C40D0FC}" type="presOf" srcId="{38A52A37-0989-4AB5-9D6E-27070B977BA0}" destId="{C44D631E-F2ED-4F8D-9516-F4793CFC3061}" srcOrd="0" destOrd="3" presId="urn:microsoft.com/office/officeart/2005/8/layout/hProcess4"/>
    <dgm:cxn modelId="{58C31376-1BD2-4676-B63F-659CC548AC14}" type="presOf" srcId="{19852784-D0B9-4F78-B11D-04360D81E638}" destId="{71BF2D40-DAB6-4602-8C63-1DF951B6D7EA}" srcOrd="0" destOrd="4" presId="urn:microsoft.com/office/officeart/2005/8/layout/hProcess4"/>
    <dgm:cxn modelId="{0D92951E-DA43-48B4-A84C-4E51D438CBE1}" type="presOf" srcId="{11FE2A03-63D4-4AC6-8160-C7E263086ED0}" destId="{79D741F5-FD55-4A35-ACF5-04435F72D48B}" srcOrd="0" destOrd="1" presId="urn:microsoft.com/office/officeart/2005/8/layout/hProcess4"/>
    <dgm:cxn modelId="{5DEEADA0-3F48-45E2-9D74-63E3621A151E}" srcId="{468EA47E-8D5C-4457-B0A9-7DEC42B84753}" destId="{8765F9F8-E530-4E49-A028-3C474E93D186}" srcOrd="8" destOrd="0" parTransId="{5B601B3B-9A11-4FB2-8970-493F212CFB5C}" sibTransId="{0296AD8E-99E4-4C99-A6CA-6A31F0692F15}"/>
    <dgm:cxn modelId="{53F43A4E-FB5F-4BB3-ABFC-31BAC5EE6E16}" type="presOf" srcId="{CC88D26D-6300-4316-9B79-5357852E206F}" destId="{20FD67A2-15F5-42F5-BAF9-7C0777476178}" srcOrd="1" destOrd="2" presId="urn:microsoft.com/office/officeart/2005/8/layout/hProcess4"/>
    <dgm:cxn modelId="{4EF1597D-FA9F-47D5-A54B-4ACC0070BC65}" type="presOf" srcId="{41F25429-33B2-45E8-9625-41BEF0BF4498}" destId="{A8146829-6373-4D63-8E7E-D3BAD7CC8ECB}" srcOrd="1" destOrd="5" presId="urn:microsoft.com/office/officeart/2005/8/layout/hProcess4"/>
    <dgm:cxn modelId="{C1439656-515B-4A17-A857-6B2261B58AFB}" type="presOf" srcId="{C9E38539-11F2-49DD-BECF-79AEC59FEBCF}" destId="{8AAEAEF1-C08F-49BB-B131-E1A2E336180B}" srcOrd="0" destOrd="3" presId="urn:microsoft.com/office/officeart/2005/8/layout/hProcess4"/>
    <dgm:cxn modelId="{C0BE88DB-036B-4612-870B-F3C7FFD6D366}" type="presOf" srcId="{DB0F41B2-F3DF-4F8D-A5CC-AADDA5FA58F1}" destId="{20FD67A2-15F5-42F5-BAF9-7C0777476178}" srcOrd="1" destOrd="0" presId="urn:microsoft.com/office/officeart/2005/8/layout/hProcess4"/>
    <dgm:cxn modelId="{0147AB26-CAFA-4510-B009-88B113F9A0DD}" srcId="{F8434DB2-38EA-4DD3-8AA9-5AFD3D8DE4F6}" destId="{455E28EE-F413-431C-9038-0FF66A4BF0F4}" srcOrd="0" destOrd="0" parTransId="{94A872E7-88B3-4DF0-B933-384168CE09F4}" sibTransId="{4E1BF548-D26F-412D-A677-9E9D97D3DB1E}"/>
    <dgm:cxn modelId="{9C67ED73-C0B8-4328-8764-91CB5D1E4B97}" type="presOf" srcId="{29E4DCDE-A015-476F-8E5A-4DFABF032CE2}" destId="{20FD67A2-15F5-42F5-BAF9-7C0777476178}" srcOrd="1" destOrd="4" presId="urn:microsoft.com/office/officeart/2005/8/layout/hProcess4"/>
    <dgm:cxn modelId="{FDBEAFB7-1BDF-47A5-9E14-2C9E3988332A}" type="presOf" srcId="{6C1D0F67-96DA-42A5-A270-AD2AC9E7BC47}" destId="{37B2A3C0-AB5D-4D3F-BE83-714A552E21D3}" srcOrd="0" destOrd="5" presId="urn:microsoft.com/office/officeart/2005/8/layout/hProcess4"/>
    <dgm:cxn modelId="{679BB7C2-5E38-4542-B8F3-453F44ACAF20}" type="presOf" srcId="{AE0EFCC7-B4C5-4162-B4A8-39CDB24423DC}" destId="{71BF2D40-DAB6-4602-8C63-1DF951B6D7EA}" srcOrd="0" destOrd="1" presId="urn:microsoft.com/office/officeart/2005/8/layout/hProcess4"/>
    <dgm:cxn modelId="{55388E6A-6046-453C-8A59-C7F2CF5645F8}" srcId="{D7096695-4479-4B79-AA01-C4CDE7BB9EF5}" destId="{8C731A66-EE69-4A37-B76E-3454982426DB}" srcOrd="6" destOrd="0" parTransId="{C4C91C45-5A85-437B-B168-889952BD1385}" sibTransId="{C8FF765C-A2D2-4712-9B05-F8C4084BEC93}"/>
    <dgm:cxn modelId="{55FC03A9-809A-4320-919F-B84D08B37D70}" type="presOf" srcId="{DF0E1BDE-A358-4E29-8BF0-529EF46F0BA6}" destId="{37B9F01E-A036-4E8D-8202-4282DC02B6CC}" srcOrd="1" destOrd="6" presId="urn:microsoft.com/office/officeart/2005/8/layout/hProcess4"/>
    <dgm:cxn modelId="{45936139-22B3-4DD7-9F7B-908797064C39}" type="presOf" srcId="{E4E63C1C-54C3-4EF0-8BDC-A982402C4837}" destId="{71BF2D40-DAB6-4602-8C63-1DF951B6D7EA}" srcOrd="0" destOrd="0" presId="urn:microsoft.com/office/officeart/2005/8/layout/hProcess4"/>
    <dgm:cxn modelId="{00D0C09F-CAF3-470A-B29A-3CF40EE157A0}" srcId="{6ED58091-BE8A-494B-8A98-7C54BA7810A1}" destId="{6573DBB3-DFF9-42AE-9994-14094CCD8372}" srcOrd="7" destOrd="0" parTransId="{22DE914F-6F9A-4A47-8E08-4519D5E70888}" sibTransId="{6E93F6F4-6C31-4D92-B907-D712F3F1A88C}"/>
    <dgm:cxn modelId="{1F302925-9D92-4861-91E1-93649EF39838}" type="presOf" srcId="{E3C9880A-14DE-488E-8F2D-8AA729E6FE0E}" destId="{3BAE0927-B342-4A28-87CD-7EDBEE4A331F}" srcOrd="1" destOrd="6" presId="urn:microsoft.com/office/officeart/2005/8/layout/hProcess4"/>
    <dgm:cxn modelId="{90A4C72C-409F-40F2-9967-DF386B7C60FB}" srcId="{412BD22A-10F2-4249-A8A1-97B56631D725}" destId="{DB0F41B2-F3DF-4F8D-A5CC-AADDA5FA58F1}" srcOrd="0" destOrd="0" parTransId="{23CED185-B28F-4542-B516-C0F563AEEAFC}" sibTransId="{B61781AF-C4D9-4D91-9E73-316804067A05}"/>
    <dgm:cxn modelId="{074D71C5-FD22-4275-A07A-7DF6803A098B}" srcId="{412BD22A-10F2-4249-A8A1-97B56631D725}" destId="{CC88D26D-6300-4316-9B79-5357852E206F}" srcOrd="2" destOrd="0" parTransId="{F2FA5A2E-9C5C-43AF-8A75-C4397DB4B7B2}" sibTransId="{4A70C58B-3DF8-4C89-84CC-572CF80FCDE6}"/>
    <dgm:cxn modelId="{CCAF8196-F349-441E-A1AB-4D0BE739584D}" type="presOf" srcId="{F7F37DF4-2F7D-4818-A6F9-DAFC1F0A2194}" destId="{0A0ABC19-5994-4BC6-9FAD-9BE77AAADD8D}" srcOrd="1" destOrd="2" presId="urn:microsoft.com/office/officeart/2005/8/layout/hProcess4"/>
    <dgm:cxn modelId="{6FE1B6E0-6EAA-4E50-9AAB-4C369B7EEEE9}" type="presOf" srcId="{F8DB1D5E-D4F8-4490-91AE-5790930A1C11}" destId="{71BF2D40-DAB6-4602-8C63-1DF951B6D7EA}" srcOrd="0" destOrd="8" presId="urn:microsoft.com/office/officeart/2005/8/layout/hProcess4"/>
    <dgm:cxn modelId="{B310346E-2C2F-40A3-B553-2A9A5EFB2127}" type="presOf" srcId="{8C72904A-F9D7-45FE-8B08-8927CD07BF65}" destId="{79D741F5-FD55-4A35-ACF5-04435F72D48B}" srcOrd="0" destOrd="2" presId="urn:microsoft.com/office/officeart/2005/8/layout/hProcess4"/>
    <dgm:cxn modelId="{C303E738-957A-4A9C-8EB1-F114218C4C60}" srcId="{6ED58091-BE8A-494B-8A98-7C54BA7810A1}" destId="{D538533F-F9AC-4E5E-A2A2-882ECBFB3C2F}" srcOrd="5" destOrd="0" parTransId="{5596E1BE-9A02-4387-B161-D61EEAA30D1A}" sibTransId="{9898EFC5-D125-4929-9AD9-93F94643D02D}"/>
    <dgm:cxn modelId="{C537D661-12A3-4711-BD8B-219C95133C9F}" srcId="{D7096695-4479-4B79-AA01-C4CDE7BB9EF5}" destId="{A8B3EEF8-E967-4A4D-A7F6-D5DB7B2BE213}" srcOrd="3" destOrd="0" parTransId="{E2F082D5-D785-4463-8B93-B9D6E48DF9D9}" sibTransId="{73088CEB-56F1-49A3-899F-47C1F2DAF666}"/>
    <dgm:cxn modelId="{7E0DCD1F-3275-4F0E-8115-51610AA0E370}" srcId="{F8434DB2-38EA-4DD3-8AA9-5AFD3D8DE4F6}" destId="{0CAFD0E7-2370-4A25-BE8B-D87E8CA8C99D}" srcOrd="4" destOrd="0" parTransId="{E7E6EBDE-4A97-4FF1-A9A3-6F9B5C33FDA9}" sibTransId="{C6C563CE-933D-4630-8542-D45251151435}"/>
    <dgm:cxn modelId="{DDFC7F8E-3B06-4F70-8EE3-16AAE5499116}" type="presOf" srcId="{77A14A16-581A-4EA4-A66A-B024C1B32381}" destId="{3BAE0927-B342-4A28-87CD-7EDBEE4A331F}" srcOrd="1" destOrd="10" presId="urn:microsoft.com/office/officeart/2005/8/layout/hProcess4"/>
    <dgm:cxn modelId="{DB2483FC-8830-49F2-AB31-F0005D372F10}" type="presOf" srcId="{98C0314A-A4B6-4C2C-B591-D4D0D710410E}" destId="{79D741F5-FD55-4A35-ACF5-04435F72D48B}" srcOrd="0" destOrd="3" presId="urn:microsoft.com/office/officeart/2005/8/layout/hProcess4"/>
    <dgm:cxn modelId="{F8CD9C3C-625D-419B-88B5-E5286AC2CD31}" type="presOf" srcId="{54DD6142-06D0-4A5E-9ECF-C7CF6AD50922}" destId="{37B2A3C0-AB5D-4D3F-BE83-714A552E21D3}" srcOrd="0" destOrd="1" presId="urn:microsoft.com/office/officeart/2005/8/layout/hProcess4"/>
    <dgm:cxn modelId="{A0519B6E-1514-459E-B670-E70205F28FA3}" type="presOf" srcId="{387B310D-A8CA-45A7-90B0-2B5CE39BF745}" destId="{8AAEAEF1-C08F-49BB-B131-E1A2E336180B}" srcOrd="0" destOrd="5" presId="urn:microsoft.com/office/officeart/2005/8/layout/hProcess4"/>
    <dgm:cxn modelId="{D441F45C-7417-406D-B7CC-5E38F3FEAB9F}" srcId="{27F6CEE1-F057-44F4-BE45-228AB06024C5}" destId="{4DEE6D3A-69F6-4C84-B019-B12597E5CA74}" srcOrd="0" destOrd="0" parTransId="{1A3F6B65-5434-4910-AFC7-F5189CDB2D1F}" sibTransId="{71425D33-4E4E-4B46-8A38-598E5EFCA5C8}"/>
    <dgm:cxn modelId="{D3C8700C-FF1E-495F-AB7C-76BC81252C12}" srcId="{468EA47E-8D5C-4457-B0A9-7DEC42B84753}" destId="{4321639B-C342-433A-B650-BEF646A94133}" srcOrd="4" destOrd="0" parTransId="{687E9222-244D-4D5B-A288-3B2C8F393157}" sibTransId="{C6919DCE-C418-4AF7-BA24-5B94765222D6}"/>
    <dgm:cxn modelId="{A7C75E6A-2044-43BC-ACAF-F4C89D7571B6}" srcId="{6ED58091-BE8A-494B-8A98-7C54BA7810A1}" destId="{26707A3E-7E49-4591-A973-B95F0FEBA377}" srcOrd="2" destOrd="0" parTransId="{A989FF58-7849-49BC-A001-F40CE1803E4B}" sibTransId="{799FDE2E-80DB-46E6-B671-3A07E95D66EF}"/>
    <dgm:cxn modelId="{527F95D0-683C-4E6E-BF2C-A0A717FD6187}" type="presOf" srcId="{26707A3E-7E49-4591-A973-B95F0FEBA377}" destId="{71BF2D40-DAB6-4602-8C63-1DF951B6D7EA}" srcOrd="0" destOrd="2" presId="urn:microsoft.com/office/officeart/2005/8/layout/hProcess4"/>
    <dgm:cxn modelId="{E29BBB90-B04B-499D-989E-4FFCF67C34B7}" type="presOf" srcId="{8C72904A-F9D7-45FE-8B08-8927CD07BF65}" destId="{37B9F01E-A036-4E8D-8202-4282DC02B6CC}" srcOrd="1" destOrd="2" presId="urn:microsoft.com/office/officeart/2005/8/layout/hProcess4"/>
    <dgm:cxn modelId="{20A2A3F6-9934-484D-86D2-DC5114A021E9}" type="presOf" srcId="{5D5EFBDD-7C3B-41EE-A773-9C4F4B8F588F}" destId="{37B9F01E-A036-4E8D-8202-4282DC02B6CC}" srcOrd="1" destOrd="11" presId="urn:microsoft.com/office/officeart/2005/8/layout/hProcess4"/>
    <dgm:cxn modelId="{78D66B18-6C18-4B6B-9758-14C29B572A45}" srcId="{F8434DB2-38EA-4DD3-8AA9-5AFD3D8DE4F6}" destId="{38A52A37-0989-4AB5-9D6E-27070B977BA0}" srcOrd="3" destOrd="0" parTransId="{74DAD09D-A17F-4B9A-9A88-E99E33525CF6}" sibTransId="{2D276D0B-8193-43D7-B8B1-128A772EF094}"/>
    <dgm:cxn modelId="{6EF258A7-698B-4311-88C4-E2197903B339}" type="presOf" srcId="{37A07211-C6A1-4465-82A9-9520213A0E43}" destId="{0A0ABC19-5994-4BC6-9FAD-9BE77AAADD8D}" srcOrd="1" destOrd="5" presId="urn:microsoft.com/office/officeart/2005/8/layout/hProcess4"/>
    <dgm:cxn modelId="{887C3334-FA59-44A9-8FE2-1508622FD9AD}" type="presOf" srcId="{19852784-D0B9-4F78-B11D-04360D81E638}" destId="{3BAE0927-B342-4A28-87CD-7EDBEE4A331F}" srcOrd="1" destOrd="4" presId="urn:microsoft.com/office/officeart/2005/8/layout/hProcess4"/>
    <dgm:cxn modelId="{B20320B7-A116-43FB-AACF-EAB8234947D5}" type="presOf" srcId="{4321639B-C342-433A-B650-BEF646A94133}" destId="{37B9F01E-A036-4E8D-8202-4282DC02B6CC}" srcOrd="1" destOrd="4" presId="urn:microsoft.com/office/officeart/2005/8/layout/hProcess4"/>
    <dgm:cxn modelId="{7EF3E5C9-616A-493B-A7F8-D0F2931124F6}" srcId="{F8434DB2-38EA-4DD3-8AA9-5AFD3D8DE4F6}" destId="{4F686A23-C66A-401F-8524-B2BE71203CE1}" srcOrd="2" destOrd="0" parTransId="{142164EC-8B7C-4BA2-A897-D5F6007CF91E}" sibTransId="{169F3778-28F9-44D9-9703-1A72866B7433}"/>
    <dgm:cxn modelId="{57249A55-CC42-4768-9786-DB1BCE0E9ABC}" type="presOf" srcId="{1DC7DF79-C61F-4DEA-8EAA-EB07B1725BCE}" destId="{79D741F5-FD55-4A35-ACF5-04435F72D48B}" srcOrd="0" destOrd="0" presId="urn:microsoft.com/office/officeart/2005/8/layout/hProcess4"/>
    <dgm:cxn modelId="{618A8698-8A66-4D39-AF2A-668ADF7463D1}" srcId="{D7096695-4479-4B79-AA01-C4CDE7BB9EF5}" destId="{7E6D0CEC-DA61-470E-BA12-2D3BC7CAACE6}" srcOrd="0" destOrd="0" parTransId="{F275DEFD-429B-4CEE-A5F4-FC0464B5B813}" sibTransId="{6601829D-3E0B-49B7-9051-073DF67577E4}"/>
    <dgm:cxn modelId="{4C69D7BA-0325-43C4-BA91-91898730D218}" type="presOf" srcId="{05BA3F0C-E87F-4085-81B8-7E4BF16CC2BA}" destId="{3BAE0927-B342-4A28-87CD-7EDBEE4A331F}" srcOrd="1" destOrd="3" presId="urn:microsoft.com/office/officeart/2005/8/layout/hProcess4"/>
    <dgm:cxn modelId="{237F042D-A94A-4ED5-A575-393FFE104116}" type="presOf" srcId="{D538533F-F9AC-4E5E-A2A2-882ECBFB3C2F}" destId="{3BAE0927-B342-4A28-87CD-7EDBEE4A331F}" srcOrd="1" destOrd="5" presId="urn:microsoft.com/office/officeart/2005/8/layout/hProcess4"/>
    <dgm:cxn modelId="{CD0F1E28-FF8F-4AC6-B765-272F4D169405}" srcId="{412BD22A-10F2-4249-A8A1-97B56631D725}" destId="{200D39A3-180A-43A8-8CB8-D72BDC128B7A}" srcOrd="6" destOrd="0" parTransId="{3F2E0028-40CF-412E-9779-1108946B6EE4}" sibTransId="{E2067039-41DF-4369-AD35-D889F4236DD4}"/>
    <dgm:cxn modelId="{2AA0356E-3888-4877-8467-75962BA8D077}" type="presOf" srcId="{29E4DCDE-A015-476F-8E5A-4DFABF032CE2}" destId="{37B2A3C0-AB5D-4D3F-BE83-714A552E21D3}" srcOrd="0" destOrd="4" presId="urn:microsoft.com/office/officeart/2005/8/layout/hProcess4"/>
    <dgm:cxn modelId="{30982591-42F0-4CD6-9FEC-A2BC38B3C309}" type="presOf" srcId="{D6B26F60-CEEA-43D6-848F-C883F51D417B}" destId="{0A0ABC19-5994-4BC6-9FAD-9BE77AAADD8D}" srcOrd="1" destOrd="1" presId="urn:microsoft.com/office/officeart/2005/8/layout/hProcess4"/>
    <dgm:cxn modelId="{D2FCCF90-DC3F-46C6-AD34-1B33A6AA4EBA}" type="presOf" srcId="{8765F9F8-E530-4E49-A028-3C474E93D186}" destId="{79D741F5-FD55-4A35-ACF5-04435F72D48B}" srcOrd="0" destOrd="8" presId="urn:microsoft.com/office/officeart/2005/8/layout/hProcess4"/>
    <dgm:cxn modelId="{665BA346-8395-4A29-B07A-AB3ABA5D614C}" type="presOf" srcId="{41F25429-33B2-45E8-9625-41BEF0BF4498}" destId="{C44D631E-F2ED-4F8D-9516-F4793CFC3061}" srcOrd="0" destOrd="5" presId="urn:microsoft.com/office/officeart/2005/8/layout/hProcess4"/>
    <dgm:cxn modelId="{8926EDA4-2FA5-4C55-93C2-473A63E5CA9A}" type="presOf" srcId="{200D39A3-180A-43A8-8CB8-D72BDC128B7A}" destId="{20FD67A2-15F5-42F5-BAF9-7C0777476178}" srcOrd="1" destOrd="6" presId="urn:microsoft.com/office/officeart/2005/8/layout/hProcess4"/>
    <dgm:cxn modelId="{3B245B9A-767C-492D-B5C2-9230A3CFB706}" srcId="{412BD22A-10F2-4249-A8A1-97B56631D725}" destId="{6C1D0F67-96DA-42A5-A270-AD2AC9E7BC47}" srcOrd="5" destOrd="0" parTransId="{E70D5E15-9E08-4650-8410-F21B3A1051B3}" sibTransId="{95E04788-49A2-4C4D-97F8-B4C5B84C0E01}"/>
    <dgm:cxn modelId="{18540AE1-059D-41D5-A9E0-73BAB960E8DA}" srcId="{6ED58091-BE8A-494B-8A98-7C54BA7810A1}" destId="{19852784-D0B9-4F78-B11D-04360D81E638}" srcOrd="4" destOrd="0" parTransId="{97B7A041-DEBC-4F04-A697-3BF7EEF6565A}" sibTransId="{878641EF-58D6-44D1-99BC-B5BFA022697B}"/>
    <dgm:cxn modelId="{F3E070D7-EA3C-474A-AEEE-917B7C598AC5}" type="presOf" srcId="{7F4C48EC-6D4D-4B0C-A0D1-5F2EBA25A3FE}" destId="{C44D631E-F2ED-4F8D-9516-F4793CFC3061}" srcOrd="0" destOrd="1" presId="urn:microsoft.com/office/officeart/2005/8/layout/hProcess4"/>
    <dgm:cxn modelId="{50C896A9-50CD-4AA5-9F42-7E377678E0C5}" srcId="{27F6CEE1-F057-44F4-BE45-228AB06024C5}" destId="{C9E38539-11F2-49DD-BECF-79AEC59FEBCF}" srcOrd="3" destOrd="0" parTransId="{E7EBFB33-6236-4570-A769-0448B344E14A}" sibTransId="{0D5CAD94-B881-46BC-BAA4-B2F152C7104C}"/>
    <dgm:cxn modelId="{E62F6E03-52B5-4707-A656-1AEFBA22EA42}" type="presOf" srcId="{05BA3F0C-E87F-4085-81B8-7E4BF16CC2BA}" destId="{71BF2D40-DAB6-4602-8C63-1DF951B6D7EA}" srcOrd="0" destOrd="3" presId="urn:microsoft.com/office/officeart/2005/8/layout/hProcess4"/>
    <dgm:cxn modelId="{287EF514-A1F5-4EE8-B3B6-46EE4640F33F}" type="presOf" srcId="{F0748197-F409-4AA5-A496-16776B569C69}" destId="{79D741F5-FD55-4A35-ACF5-04435F72D48B}" srcOrd="0" destOrd="7" presId="urn:microsoft.com/office/officeart/2005/8/layout/hProcess4"/>
    <dgm:cxn modelId="{5AD21545-4FD0-43F0-8940-090CE3A19B6C}" type="presOf" srcId="{455E28EE-F413-431C-9038-0FF66A4BF0F4}" destId="{C44D631E-F2ED-4F8D-9516-F4793CFC3061}" srcOrd="0" destOrd="0" presId="urn:microsoft.com/office/officeart/2005/8/layout/hProcess4"/>
    <dgm:cxn modelId="{DCAD0588-2D92-4279-A85B-C0DFAD3FE1A7}" type="presOf" srcId="{F0748197-F409-4AA5-A496-16776B569C69}" destId="{37B9F01E-A036-4E8D-8202-4282DC02B6CC}" srcOrd="1" destOrd="7" presId="urn:microsoft.com/office/officeart/2005/8/layout/hProcess4"/>
    <dgm:cxn modelId="{139ADE36-1C01-43AA-A87A-F3886AC7F0FF}" type="presOf" srcId="{7D433190-1C46-4F69-A40E-567C43C0D4F5}" destId="{20FD67A2-15F5-42F5-BAF9-7C0777476178}" srcOrd="1" destOrd="7" presId="urn:microsoft.com/office/officeart/2005/8/layout/hProcess4"/>
    <dgm:cxn modelId="{1629636B-C734-42F7-BF3C-8E2931F823E4}" srcId="{6ED58091-BE8A-494B-8A98-7C54BA7810A1}" destId="{3B6749F5-AFA2-4C29-AD2B-92DD87FC666C}" srcOrd="12" destOrd="0" parTransId="{F9007D3B-23F0-4D62-933E-57FB2F9A98DE}" sibTransId="{C79FADE0-5D7D-4B51-9A93-D7A2E54EB54E}"/>
    <dgm:cxn modelId="{3387B6F7-9ED0-4741-BC08-0BE6075F66CD}" srcId="{468EA47E-8D5C-4457-B0A9-7DEC42B84753}" destId="{5D5EFBDD-7C3B-41EE-A773-9C4F4B8F588F}" srcOrd="11" destOrd="0" parTransId="{2E5A6C40-808C-45C6-9254-29BE20DB4239}" sibTransId="{7327BEA1-4D5A-4D90-A277-6FFC659A9C58}"/>
    <dgm:cxn modelId="{11403978-19CA-41E9-AA24-19EF56095E58}" type="presOf" srcId="{100050CA-1AA8-4BF9-ABF7-342AC5BAD6E8}" destId="{37B9F01E-A036-4E8D-8202-4282DC02B6CC}" srcOrd="1" destOrd="12" presId="urn:microsoft.com/office/officeart/2005/8/layout/hProcess4"/>
    <dgm:cxn modelId="{8182E99C-2B27-4AFB-8072-1DD575126D60}" type="presOf" srcId="{77A14A16-581A-4EA4-A66A-B024C1B32381}" destId="{71BF2D40-DAB6-4602-8C63-1DF951B6D7EA}" srcOrd="0" destOrd="10" presId="urn:microsoft.com/office/officeart/2005/8/layout/hProcess4"/>
    <dgm:cxn modelId="{42F8467B-0EE3-4D02-9137-12CCE92C66C9}" srcId="{412BD22A-10F2-4249-A8A1-97B56631D725}" destId="{C538A54A-A1D6-47D7-8669-FE36F4BDA390}" srcOrd="3" destOrd="0" parTransId="{659419A3-D044-4566-9A37-7A1ECCB760A1}" sibTransId="{5300B5E0-ED53-4876-8E21-54E215E08574}"/>
    <dgm:cxn modelId="{F09F5F34-DAE3-4AC7-8C8E-45DB06921D68}" type="presOf" srcId="{8C731A66-EE69-4A37-B76E-3454982426DB}" destId="{AFB858C9-38DE-4B24-9D93-BBDCAEDF32C8}" srcOrd="0" destOrd="6" presId="urn:microsoft.com/office/officeart/2005/8/layout/hProcess4"/>
    <dgm:cxn modelId="{F643C656-CA99-4AA7-8137-F86979DAB4D4}" type="presOf" srcId="{6573DBB3-DFF9-42AE-9994-14094CCD8372}" destId="{3BAE0927-B342-4A28-87CD-7EDBEE4A331F}" srcOrd="1" destOrd="7" presId="urn:microsoft.com/office/officeart/2005/8/layout/hProcess4"/>
    <dgm:cxn modelId="{34575248-68A1-4864-BCF1-28E2A7B2E5F2}" type="presOf" srcId="{3D927AA5-869E-49CB-8534-03EAB2A5E705}" destId="{37B9F01E-A036-4E8D-8202-4282DC02B6CC}" srcOrd="1" destOrd="13" presId="urn:microsoft.com/office/officeart/2005/8/layout/hProcess4"/>
    <dgm:cxn modelId="{D8729981-93DF-4022-B6B6-2D0886D324C7}" type="presOf" srcId="{C538A54A-A1D6-47D7-8669-FE36F4BDA390}" destId="{37B2A3C0-AB5D-4D3F-BE83-714A552E21D3}" srcOrd="0" destOrd="3" presId="urn:microsoft.com/office/officeart/2005/8/layout/hProcess4"/>
    <dgm:cxn modelId="{E83ED588-EF66-4A5A-AEDC-74F319A09DDE}" type="presOf" srcId="{13D89F4D-A31F-46AD-84B1-CB080816DD07}" destId="{CFB9E1A9-529D-4674-991B-44097D032643}" srcOrd="0" destOrd="0" presId="urn:microsoft.com/office/officeart/2005/8/layout/hProcess4"/>
    <dgm:cxn modelId="{16641044-0ED5-404E-B032-26413B0865C2}" type="presOf" srcId="{F7F37DF4-2F7D-4818-A6F9-DAFC1F0A2194}" destId="{AFB858C9-38DE-4B24-9D93-BBDCAEDF32C8}" srcOrd="0" destOrd="2" presId="urn:microsoft.com/office/officeart/2005/8/layout/hProcess4"/>
    <dgm:cxn modelId="{5A7AA540-023A-466E-B42C-0D592C1BFE67}" type="presOf" srcId="{00555ED9-D685-4B3F-BD73-F72BD2F3965A}" destId="{37B9F01E-A036-4E8D-8202-4282DC02B6CC}" srcOrd="1" destOrd="9" presId="urn:microsoft.com/office/officeart/2005/8/layout/hProcess4"/>
    <dgm:cxn modelId="{99A33509-B769-4588-9C0A-44986E75F4D8}" type="presOf" srcId="{3EE01F50-5A34-4D34-93DB-E1A8A0542F94}" destId="{71BF2D40-DAB6-4602-8C63-1DF951B6D7EA}" srcOrd="0" destOrd="11" presId="urn:microsoft.com/office/officeart/2005/8/layout/hProcess4"/>
    <dgm:cxn modelId="{02D13991-0FBE-45A1-8918-A5647AC2468A}" type="presOf" srcId="{98C0314A-A4B6-4C2C-B591-D4D0D710410E}" destId="{37B9F01E-A036-4E8D-8202-4282DC02B6CC}" srcOrd="1" destOrd="3" presId="urn:microsoft.com/office/officeart/2005/8/layout/hProcess4"/>
    <dgm:cxn modelId="{C61CE39A-3EF2-4B69-9130-A1EB7E0D74AF}" srcId="{468EA47E-8D5C-4457-B0A9-7DEC42B84753}" destId="{11FE2A03-63D4-4AC6-8160-C7E263086ED0}" srcOrd="1" destOrd="0" parTransId="{0762A00C-857D-4910-B010-2D8B4309A5AA}" sibTransId="{7D8D6870-9764-40EC-9133-2DAD60653718}"/>
    <dgm:cxn modelId="{CDFA9D68-DD76-4752-8D75-E897FCAF6656}" srcId="{6ED58091-BE8A-494B-8A98-7C54BA7810A1}" destId="{77A14A16-581A-4EA4-A66A-B024C1B32381}" srcOrd="10" destOrd="0" parTransId="{7B669472-574E-4E9E-A9BB-F2115B0FFE54}" sibTransId="{1EBD84BA-4EED-48ED-BAD1-1A49D46E55BC}"/>
    <dgm:cxn modelId="{584AE3CF-9F5E-4F76-A135-FACF76B0249C}" type="presOf" srcId="{0CAFD0E7-2370-4A25-BE8B-D87E8CA8C99D}" destId="{C44D631E-F2ED-4F8D-9516-F4793CFC3061}" srcOrd="0" destOrd="4" presId="urn:microsoft.com/office/officeart/2005/8/layout/hProcess4"/>
    <dgm:cxn modelId="{5821D23E-D856-4F9C-9C1E-330B65360C3C}" type="presOf" srcId="{4DEE6D3A-69F6-4C84-B019-B12597E5CA74}" destId="{8AAEAEF1-C08F-49BB-B131-E1A2E336180B}" srcOrd="0" destOrd="0" presId="urn:microsoft.com/office/officeart/2005/8/layout/hProcess4"/>
    <dgm:cxn modelId="{D4F45FC4-621F-412B-9AFD-DBD35465EA14}" srcId="{27F6CEE1-F057-44F4-BE45-228AB06024C5}" destId="{D4863B49-1226-4BC4-B960-96361B1A0867}" srcOrd="4" destOrd="0" parTransId="{2E558946-66AB-4ABC-BF1D-D82418A603DB}" sibTransId="{B9B05C9F-6952-426C-B816-CCA54A80AA4B}"/>
    <dgm:cxn modelId="{F1B3435D-6189-4624-9FBD-F12EB940EC10}" srcId="{C14334FF-E0FE-48B4-81F2-98C359F625C3}" destId="{D7096695-4479-4B79-AA01-C4CDE7BB9EF5}" srcOrd="5" destOrd="0" parTransId="{F24C3B74-C030-4723-A5C7-0B58CC9F077D}" sibTransId="{62A1BAA3-937A-4294-82FB-891009BC5CC1}"/>
    <dgm:cxn modelId="{B8A22CE6-F4AD-45A4-9910-D50ABA4ABF27}" type="presOf" srcId="{76FE27C6-754A-493B-8008-60814165DB44}" destId="{9F90B6C7-CB9C-40A9-B69F-7D2A4FB778FE}" srcOrd="0" destOrd="0" presId="urn:microsoft.com/office/officeart/2005/8/layout/hProcess4"/>
    <dgm:cxn modelId="{B1E8C851-40BC-4F62-B2E7-17EDB7F8D8B7}" type="presOf" srcId="{8C731A66-EE69-4A37-B76E-3454982426DB}" destId="{0A0ABC19-5994-4BC6-9FAD-9BE77AAADD8D}" srcOrd="1" destOrd="6" presId="urn:microsoft.com/office/officeart/2005/8/layout/hProcess4"/>
    <dgm:cxn modelId="{8144968F-A20A-4EB7-BB6A-719BE6293480}" type="presOf" srcId="{AB76899A-C111-4704-91A7-342348A54BCF}" destId="{69F4E539-577C-4AC1-9FAF-99A7916D8604}" srcOrd="1" destOrd="2" presId="urn:microsoft.com/office/officeart/2005/8/layout/hProcess4"/>
    <dgm:cxn modelId="{9E873563-9825-4F80-BE57-B9FB7AC409C1}" type="presOf" srcId="{5B6A80D9-43A0-4203-9044-CE1B03D7B3E4}" destId="{DD0B19DA-CE75-4E4E-B0EA-C2222610B6DE}" srcOrd="0" destOrd="0" presId="urn:microsoft.com/office/officeart/2005/8/layout/hProcess4"/>
    <dgm:cxn modelId="{07DE99F0-8AD5-4DF3-B16F-FBB8E3426DB0}" type="presOf" srcId="{AB76899A-C111-4704-91A7-342348A54BCF}" destId="{8AAEAEF1-C08F-49BB-B131-E1A2E336180B}" srcOrd="0" destOrd="2" presId="urn:microsoft.com/office/officeart/2005/8/layout/hProcess4"/>
    <dgm:cxn modelId="{B88692B5-A21A-4CC8-8D04-3A2E71585DCA}" type="presOf" srcId="{0CAFD0E7-2370-4A25-BE8B-D87E8CA8C99D}" destId="{A8146829-6373-4D63-8E7E-D3BAD7CC8ECB}" srcOrd="1" destOrd="4" presId="urn:microsoft.com/office/officeart/2005/8/layout/hProcess4"/>
    <dgm:cxn modelId="{0929E092-4BC3-47A5-80EF-F89FDDE81C91}" srcId="{C14334FF-E0FE-48B4-81F2-98C359F625C3}" destId="{27F6CEE1-F057-44F4-BE45-228AB06024C5}" srcOrd="2" destOrd="0" parTransId="{498ED52D-A4DF-4446-A884-45194BD221E8}" sibTransId="{76FE27C6-754A-493B-8008-60814165DB44}"/>
    <dgm:cxn modelId="{1FC3CFA0-309F-4868-8ACC-49E72F2BE9E3}" srcId="{C14334FF-E0FE-48B4-81F2-98C359F625C3}" destId="{468EA47E-8D5C-4457-B0A9-7DEC42B84753}" srcOrd="0" destOrd="0" parTransId="{7F5652C9-0907-4FBF-B388-573152A03225}" sibTransId="{E40E1FD4-ACD3-4E2A-A864-D00180C405BA}"/>
    <dgm:cxn modelId="{987E393D-2CC4-41B0-878D-2434D22AD897}" type="presOf" srcId="{4F686A23-C66A-401F-8524-B2BE71203CE1}" destId="{A8146829-6373-4D63-8E7E-D3BAD7CC8ECB}" srcOrd="1" destOrd="2" presId="urn:microsoft.com/office/officeart/2005/8/layout/hProcess4"/>
    <dgm:cxn modelId="{C44D19D9-699C-4791-ACAF-9BA084FFDFF9}" type="presOf" srcId="{27F6CEE1-F057-44F4-BE45-228AB06024C5}" destId="{281D0E96-3158-4650-8367-D6A77569B252}" srcOrd="0" destOrd="0" presId="urn:microsoft.com/office/officeart/2005/8/layout/hProcess4"/>
    <dgm:cxn modelId="{D208F65B-5145-4A12-B2BD-645CB6068503}" srcId="{6ED58091-BE8A-494B-8A98-7C54BA7810A1}" destId="{E3C9880A-14DE-488E-8F2D-8AA729E6FE0E}" srcOrd="6" destOrd="0" parTransId="{EFA81A6C-EBD3-4FA3-BA37-3AF5E2698FA0}" sibTransId="{6AA82649-8AA1-440D-BE45-88C5EFC8B7B2}"/>
    <dgm:cxn modelId="{7BBCBBEC-C68B-4FC2-BBB0-D426CD55F735}" type="presOf" srcId="{3D927AA5-869E-49CB-8534-03EAB2A5E705}" destId="{79D741F5-FD55-4A35-ACF5-04435F72D48B}" srcOrd="0" destOrd="13" presId="urn:microsoft.com/office/officeart/2005/8/layout/hProcess4"/>
    <dgm:cxn modelId="{323583D8-5648-44F6-A3AD-708BCBB46EDA}" srcId="{6ED58091-BE8A-494B-8A98-7C54BA7810A1}" destId="{E4E63C1C-54C3-4EF0-8BDC-A982402C4837}" srcOrd="0" destOrd="0" parTransId="{F47EBF9E-8263-4429-A96A-5C2EF36741E0}" sibTransId="{B63631A2-5BB3-492B-B71A-D638902BC395}"/>
    <dgm:cxn modelId="{F3C8F6CC-343B-4730-BCD1-FD95D02DB0CE}" type="presOf" srcId="{BE609C50-FCD0-4B5F-9F52-154F9C938B1C}" destId="{AFB858C9-38DE-4B24-9D93-BBDCAEDF32C8}" srcOrd="0" destOrd="4" presId="urn:microsoft.com/office/officeart/2005/8/layout/hProcess4"/>
    <dgm:cxn modelId="{02F66CFF-F699-40C9-987D-C971F964041C}" srcId="{468EA47E-8D5C-4457-B0A9-7DEC42B84753}" destId="{98C0314A-A4B6-4C2C-B591-D4D0D710410E}" srcOrd="3" destOrd="0" parTransId="{5BCCF530-D6CB-4FB2-85EB-A23FD03F2C09}" sibTransId="{76D03C25-2DD4-4FD2-BE73-FE5F1040DA22}"/>
    <dgm:cxn modelId="{46256617-3474-40F2-A8FF-3D18C1063123}" type="presOf" srcId="{4DEE6D3A-69F6-4C84-B019-B12597E5CA74}" destId="{69F4E539-577C-4AC1-9FAF-99A7916D8604}" srcOrd="1" destOrd="0" presId="urn:microsoft.com/office/officeart/2005/8/layout/hProcess4"/>
    <dgm:cxn modelId="{5D6F0A19-D48C-4573-967F-A175B0214516}" srcId="{6ED58091-BE8A-494B-8A98-7C54BA7810A1}" destId="{F8DB1D5E-D4F8-4490-91AE-5790930A1C11}" srcOrd="8" destOrd="0" parTransId="{BD7BCB26-6DA7-49AC-94C6-BD38C6758018}" sibTransId="{BC2A8B97-574C-4AA5-B882-BEA5D407831A}"/>
    <dgm:cxn modelId="{54980E6B-790C-487E-A094-60B8F7BE063A}" srcId="{D7096695-4479-4B79-AA01-C4CDE7BB9EF5}" destId="{37A07211-C6A1-4465-82A9-9520213A0E43}" srcOrd="5" destOrd="0" parTransId="{E10C3668-C887-4DFF-9B88-52EF745F9A3D}" sibTransId="{88E8721B-E153-44D3-96DB-C7CB84456D75}"/>
    <dgm:cxn modelId="{00D6DEED-DC2F-4D5F-84A3-01B28CB53018}" srcId="{27F6CEE1-F057-44F4-BE45-228AB06024C5}" destId="{2A70B13C-4C3F-4094-A01C-47E1B298AF63}" srcOrd="1" destOrd="0" parTransId="{CE62B607-3AEB-44B9-9848-35ADBB28CE17}" sibTransId="{7D35E513-CDE9-49D2-8093-6B451FB225C0}"/>
    <dgm:cxn modelId="{D632E493-8DF9-4F20-B893-DFF364781EB9}" type="presOf" srcId="{D4863B49-1226-4BC4-B960-96361B1A0867}" destId="{69F4E539-577C-4AC1-9FAF-99A7916D8604}" srcOrd="1" destOrd="4" presId="urn:microsoft.com/office/officeart/2005/8/layout/hProcess4"/>
    <dgm:cxn modelId="{FE70E093-F800-474E-9AE2-CCC9D03D99A7}" type="presOf" srcId="{D6B26F60-CEEA-43D6-848F-C883F51D417B}" destId="{AFB858C9-38DE-4B24-9D93-BBDCAEDF32C8}" srcOrd="0" destOrd="1" presId="urn:microsoft.com/office/officeart/2005/8/layout/hProcess4"/>
    <dgm:cxn modelId="{96620B06-98D2-4A6B-865A-5EB6F7C90553}" type="presOf" srcId="{455E28EE-F413-431C-9038-0FF66A4BF0F4}" destId="{A8146829-6373-4D63-8E7E-D3BAD7CC8ECB}" srcOrd="1" destOrd="0" presId="urn:microsoft.com/office/officeart/2005/8/layout/hProcess4"/>
    <dgm:cxn modelId="{8761F5EC-BB8E-49CF-85FB-A007CCD80FCF}" type="presOf" srcId="{E4E63C1C-54C3-4EF0-8BDC-A982402C4837}" destId="{3BAE0927-B342-4A28-87CD-7EDBEE4A331F}" srcOrd="1" destOrd="0" presId="urn:microsoft.com/office/officeart/2005/8/layout/hProcess4"/>
    <dgm:cxn modelId="{FED68E13-C9A0-4720-B2AE-54BB298720B0}" type="presOf" srcId="{1DC7DF79-C61F-4DEA-8EAA-EB07B1725BCE}" destId="{37B9F01E-A036-4E8D-8202-4282DC02B6CC}" srcOrd="1" destOrd="0" presId="urn:microsoft.com/office/officeart/2005/8/layout/hProcess4"/>
    <dgm:cxn modelId="{EF53C482-2FE0-41CA-B92B-02D28C742547}" type="presOf" srcId="{6573DBB3-DFF9-42AE-9994-14094CCD8372}" destId="{71BF2D40-DAB6-4602-8C63-1DF951B6D7EA}" srcOrd="0" destOrd="7" presId="urn:microsoft.com/office/officeart/2005/8/layout/hProcess4"/>
    <dgm:cxn modelId="{F7AA1B3C-CCE3-40BD-A284-3BB81AA7B3B1}" type="presOf" srcId="{100050CA-1AA8-4BF9-ABF7-342AC5BAD6E8}" destId="{79D741F5-FD55-4A35-ACF5-04435F72D48B}" srcOrd="0" destOrd="12" presId="urn:microsoft.com/office/officeart/2005/8/layout/hProcess4"/>
    <dgm:cxn modelId="{23712B2E-F008-409B-BE54-459F14A2A0CA}" type="presOf" srcId="{200D39A3-180A-43A8-8CB8-D72BDC128B7A}" destId="{37B2A3C0-AB5D-4D3F-BE83-714A552E21D3}" srcOrd="0" destOrd="6" presId="urn:microsoft.com/office/officeart/2005/8/layout/hProcess4"/>
    <dgm:cxn modelId="{2538220C-A7A6-4A80-897B-CA3120A11BF9}" type="presOf" srcId="{6C1D0F67-96DA-42A5-A270-AD2AC9E7BC47}" destId="{20FD67A2-15F5-42F5-BAF9-7C0777476178}" srcOrd="1" destOrd="5" presId="urn:microsoft.com/office/officeart/2005/8/layout/hProcess4"/>
    <dgm:cxn modelId="{AE61B1DF-85A5-4D10-911D-31516996F4FA}" srcId="{468EA47E-8D5C-4457-B0A9-7DEC42B84753}" destId="{F0748197-F409-4AA5-A496-16776B569C69}" srcOrd="7" destOrd="0" parTransId="{0A6C021A-0CE2-4EDE-A944-4CF0D895C981}" sibTransId="{6BECB6C4-840C-40DF-8D98-0E5DD168A4EE}"/>
    <dgm:cxn modelId="{78D4DF69-C945-4B89-8F00-3B7C9BCFD342}" srcId="{468EA47E-8D5C-4457-B0A9-7DEC42B84753}" destId="{8C72904A-F9D7-45FE-8B08-8927CD07BF65}" srcOrd="2" destOrd="0" parTransId="{040DF2B8-E057-4271-9CD2-B1BAA4C170EF}" sibTransId="{98A2570C-2F7B-41B7-B40B-4749D290D154}"/>
    <dgm:cxn modelId="{1EF641FE-578E-42F0-911C-5415895BACF9}" type="presOf" srcId="{A9B280EB-E662-40C6-951A-65AE142CC139}" destId="{71BF2D40-DAB6-4602-8C63-1DF951B6D7EA}" srcOrd="0" destOrd="9" presId="urn:microsoft.com/office/officeart/2005/8/layout/hProcess4"/>
    <dgm:cxn modelId="{1E12A8A8-8BB2-4FE8-B291-9DA6A2037582}" srcId="{468EA47E-8D5C-4457-B0A9-7DEC42B84753}" destId="{DF0E1BDE-A358-4E29-8BF0-529EF46F0BA6}" srcOrd="6" destOrd="0" parTransId="{4DA54F61-73D7-4988-A667-BE2EA16EB4F0}" sibTransId="{CD15B03A-092A-4F84-8F06-5A41E4E68480}"/>
    <dgm:cxn modelId="{7B36AEA3-AD75-4064-9A0E-673EAC5334B6}" srcId="{412BD22A-10F2-4249-A8A1-97B56631D725}" destId="{29E4DCDE-A015-476F-8E5A-4DFABF032CE2}" srcOrd="4" destOrd="0" parTransId="{4D1D2F90-DFD5-4AEE-8CD5-9CED5CA28C70}" sibTransId="{669D149B-5B3C-402E-A868-D9354A5551C3}"/>
    <dgm:cxn modelId="{186460E8-45A9-499F-BA64-F7E28D313221}" type="presOf" srcId="{CC88D26D-6300-4316-9B79-5357852E206F}" destId="{37B2A3C0-AB5D-4D3F-BE83-714A552E21D3}" srcOrd="0" destOrd="2" presId="urn:microsoft.com/office/officeart/2005/8/layout/hProcess4"/>
    <dgm:cxn modelId="{3437EAB4-1978-4B93-8A47-12CBCCC1F6FF}" type="presOf" srcId="{AE0EFCC7-B4C5-4162-B4A8-39CDB24423DC}" destId="{3BAE0927-B342-4A28-87CD-7EDBEE4A331F}" srcOrd="1" destOrd="1" presId="urn:microsoft.com/office/officeart/2005/8/layout/hProcess4"/>
    <dgm:cxn modelId="{1F339D1D-13BA-4C96-85E1-746C79A22C8D}" type="presOf" srcId="{7E6D0CEC-DA61-470E-BA12-2D3BC7CAACE6}" destId="{AFB858C9-38DE-4B24-9D93-BBDCAEDF32C8}" srcOrd="0" destOrd="0" presId="urn:microsoft.com/office/officeart/2005/8/layout/hProcess4"/>
    <dgm:cxn modelId="{8E1539CE-F36A-4282-9684-4827C07D30F8}" type="presOf" srcId="{7D433190-1C46-4F69-A40E-567C43C0D4F5}" destId="{37B2A3C0-AB5D-4D3F-BE83-714A552E21D3}" srcOrd="0" destOrd="7" presId="urn:microsoft.com/office/officeart/2005/8/layout/hProcess4"/>
    <dgm:cxn modelId="{563D1184-5488-4B9F-9C5E-63A615633EAE}" type="presOf" srcId="{8765F9F8-E530-4E49-A028-3C474E93D186}" destId="{37B9F01E-A036-4E8D-8202-4282DC02B6CC}" srcOrd="1" destOrd="8" presId="urn:microsoft.com/office/officeart/2005/8/layout/hProcess4"/>
    <dgm:cxn modelId="{B8994E57-0BD4-4D2B-A66A-82F75A7BDD30}" type="presOf" srcId="{32B746AC-ED1C-4C12-AA68-E27173E9C1C3}" destId="{79D741F5-FD55-4A35-ACF5-04435F72D48B}" srcOrd="0" destOrd="5" presId="urn:microsoft.com/office/officeart/2005/8/layout/hProcess4"/>
    <dgm:cxn modelId="{65BD8406-BC1D-4708-A017-041C9D3A16CC}" type="presOf" srcId="{468EA47E-8D5C-4457-B0A9-7DEC42B84753}" destId="{52BEAB1E-1520-49EC-A16B-EEB9130209CC}" srcOrd="0" destOrd="0" presId="urn:microsoft.com/office/officeart/2005/8/layout/hProcess4"/>
    <dgm:cxn modelId="{7D6750AA-D25A-4B7C-9D3F-11E244CDE475}" type="presOf" srcId="{A8B3EEF8-E967-4A4D-A7F6-D5DB7B2BE213}" destId="{0A0ABC19-5994-4BC6-9FAD-9BE77AAADD8D}" srcOrd="1" destOrd="3" presId="urn:microsoft.com/office/officeart/2005/8/layout/hProcess4"/>
    <dgm:cxn modelId="{20A4987A-F72D-480D-A3F9-9A29947608B2}" srcId="{C14334FF-E0FE-48B4-81F2-98C359F625C3}" destId="{F8434DB2-38EA-4DD3-8AA9-5AFD3D8DE4F6}" srcOrd="1" destOrd="0" parTransId="{67781C47-4447-4973-9B62-A215F44AF0F2}" sibTransId="{5B6A80D9-43A0-4203-9044-CE1B03D7B3E4}"/>
    <dgm:cxn modelId="{99C4EF4F-8E9C-4439-BFF6-FED6815240E4}" srcId="{468EA47E-8D5C-4457-B0A9-7DEC42B84753}" destId="{32B746AC-ED1C-4C12-AA68-E27173E9C1C3}" srcOrd="5" destOrd="0" parTransId="{661CB4D8-5DAE-403C-8075-464F2B064DB3}" sibTransId="{11802413-AC1D-42BE-AA3A-CE4E9D84B886}"/>
    <dgm:cxn modelId="{14442457-D97B-46E2-BC3E-7633F0131C4F}" type="presOf" srcId="{EBF04D6C-B93A-4B45-9B33-9D48198C5067}" destId="{79D741F5-FD55-4A35-ACF5-04435F72D48B}" srcOrd="0" destOrd="10" presId="urn:microsoft.com/office/officeart/2005/8/layout/hProcess4"/>
    <dgm:cxn modelId="{D88DA000-CC3C-45FF-9AD1-A2097F972EC3}" type="presOf" srcId="{3B6749F5-AFA2-4C29-AD2B-92DD87FC666C}" destId="{3BAE0927-B342-4A28-87CD-7EDBEE4A331F}" srcOrd="1" destOrd="12" presId="urn:microsoft.com/office/officeart/2005/8/layout/hProcess4"/>
    <dgm:cxn modelId="{D5C97755-BFAE-46A5-AF2C-8C53E16A12A0}" type="presOf" srcId="{A9B280EB-E662-40C6-951A-65AE142CC139}" destId="{3BAE0927-B342-4A28-87CD-7EDBEE4A331F}" srcOrd="1" destOrd="9" presId="urn:microsoft.com/office/officeart/2005/8/layout/hProcess4"/>
    <dgm:cxn modelId="{01E2541F-0A14-4FD8-A3DE-CE36A8B2A6DF}" type="presOf" srcId="{C538A54A-A1D6-47D7-8669-FE36F4BDA390}" destId="{20FD67A2-15F5-42F5-BAF9-7C0777476178}" srcOrd="1" destOrd="3" presId="urn:microsoft.com/office/officeart/2005/8/layout/hProcess4"/>
    <dgm:cxn modelId="{280F1CD1-E15A-4484-BC9D-D02F51379A3A}" srcId="{468EA47E-8D5C-4457-B0A9-7DEC42B84753}" destId="{00555ED9-D685-4B3F-BD73-F72BD2F3965A}" srcOrd="9" destOrd="0" parTransId="{BEA59932-BB67-4D36-BAC5-630EC336797E}" sibTransId="{EA8884C6-4971-4B49-9779-4FC46D4C5F4A}"/>
    <dgm:cxn modelId="{C4D3E2AB-A0FF-4A6B-8249-3A6D49EBDD24}" type="presOf" srcId="{2A70B13C-4C3F-4094-A01C-47E1B298AF63}" destId="{8AAEAEF1-C08F-49BB-B131-E1A2E336180B}" srcOrd="0" destOrd="1" presId="urn:microsoft.com/office/officeart/2005/8/layout/hProcess4"/>
    <dgm:cxn modelId="{DBFBCDA7-AB79-490B-A2B0-8D7C542AC3E0}" srcId="{F8434DB2-38EA-4DD3-8AA9-5AFD3D8DE4F6}" destId="{41F25429-33B2-45E8-9625-41BEF0BF4498}" srcOrd="5" destOrd="0" parTransId="{41D640FC-6D41-4079-8D0A-DB1282461F18}" sibTransId="{5BC8786E-5525-440F-BD6F-473936159C59}"/>
    <dgm:cxn modelId="{B3886B00-D26E-425E-BACF-B4FBAAC041D1}" type="presOf" srcId="{D7096695-4479-4B79-AA01-C4CDE7BB9EF5}" destId="{45D8D3E8-8099-472A-993D-223180150120}" srcOrd="0" destOrd="0" presId="urn:microsoft.com/office/officeart/2005/8/layout/hProcess4"/>
    <dgm:cxn modelId="{BAA73483-957D-45EB-86A3-E6A60A1EA1DF}" type="presOf" srcId="{DB0F41B2-F3DF-4F8D-A5CC-AADDA5FA58F1}" destId="{37B2A3C0-AB5D-4D3F-BE83-714A552E21D3}" srcOrd="0" destOrd="0" presId="urn:microsoft.com/office/officeart/2005/8/layout/hProcess4"/>
    <dgm:cxn modelId="{63A477CC-CE85-497D-A785-4EEDC98F48E4}" type="presOf" srcId="{387B310D-A8CA-45A7-90B0-2B5CE39BF745}" destId="{69F4E539-577C-4AC1-9FAF-99A7916D8604}" srcOrd="1" destOrd="5" presId="urn:microsoft.com/office/officeart/2005/8/layout/hProcess4"/>
    <dgm:cxn modelId="{F2E9B18F-8436-4D8E-8049-B5F04E74D866}" type="presOf" srcId="{A8B1DFEB-3414-4BE2-ABF3-A3F90ACAD06B}" destId="{B09C55E1-1CD9-4846-B15D-D98EF64A5070}" srcOrd="0" destOrd="0" presId="urn:microsoft.com/office/officeart/2005/8/layout/hProcess4"/>
    <dgm:cxn modelId="{EE7EC9BC-B83B-40DF-B1D1-A27BD35212F8}" type="presOf" srcId="{EBF04D6C-B93A-4B45-9B33-9D48198C5067}" destId="{37B9F01E-A036-4E8D-8202-4282DC02B6CC}" srcOrd="1" destOrd="10" presId="urn:microsoft.com/office/officeart/2005/8/layout/hProcess4"/>
    <dgm:cxn modelId="{456391B5-F930-431C-B32E-BA84D9F9B449}" type="presOf" srcId="{F8434DB2-38EA-4DD3-8AA9-5AFD3D8DE4F6}" destId="{78BDC025-E8B6-4B5C-BDBD-2FF7AF0D85F6}" srcOrd="0" destOrd="0" presId="urn:microsoft.com/office/officeart/2005/8/layout/hProcess4"/>
    <dgm:cxn modelId="{BD39F913-5637-4542-8544-764B4104A6F3}" srcId="{6ED58091-BE8A-494B-8A98-7C54BA7810A1}" destId="{3EE01F50-5A34-4D34-93DB-E1A8A0542F94}" srcOrd="11" destOrd="0" parTransId="{55D27653-E47A-4926-BF18-116F8D5E3375}" sibTransId="{5393D3A6-0AC7-4558-9D4F-09E1DB03B812}"/>
    <dgm:cxn modelId="{BFAC792C-8E0C-4987-98B3-C1DAC6F64749}" srcId="{468EA47E-8D5C-4457-B0A9-7DEC42B84753}" destId="{EBF04D6C-B93A-4B45-9B33-9D48198C5067}" srcOrd="10" destOrd="0" parTransId="{64A713B8-4D91-4091-B2D2-47F30661C75B}" sibTransId="{5CBBBB39-7331-4672-ADE9-9F1EA13497C2}"/>
    <dgm:cxn modelId="{C10F032A-3C05-4076-9869-0E103075963F}" type="presOf" srcId="{E40E1FD4-ACD3-4E2A-A864-D00180C405BA}" destId="{9D5DCD0A-24AF-4985-824E-06CA820848E8}" srcOrd="0" destOrd="0" presId="urn:microsoft.com/office/officeart/2005/8/layout/hProcess4"/>
    <dgm:cxn modelId="{1E61296A-3DB2-40B9-B11A-FD9F577D3882}" srcId="{27F6CEE1-F057-44F4-BE45-228AB06024C5}" destId="{AB76899A-C111-4704-91A7-342348A54BCF}" srcOrd="2" destOrd="0" parTransId="{2D0E0F3C-236B-4206-8DAE-6BA96E20891F}" sibTransId="{8118C4E4-2DD1-44F7-B46E-6AC826BB14FC}"/>
    <dgm:cxn modelId="{4EFA1B8F-717E-4290-B1EC-144BE6EEE26F}" type="presOf" srcId="{BE609C50-FCD0-4B5F-9F52-154F9C938B1C}" destId="{0A0ABC19-5994-4BC6-9FAD-9BE77AAADD8D}" srcOrd="1" destOrd="4" presId="urn:microsoft.com/office/officeart/2005/8/layout/hProcess4"/>
    <dgm:cxn modelId="{86276D12-A0A0-4466-9BCF-4DE8CD67899D}" type="presOf" srcId="{D538533F-F9AC-4E5E-A2A2-882ECBFB3C2F}" destId="{71BF2D40-DAB6-4602-8C63-1DF951B6D7EA}" srcOrd="0" destOrd="5" presId="urn:microsoft.com/office/officeart/2005/8/layout/hProcess4"/>
    <dgm:cxn modelId="{88FAF558-FA06-490E-B1BD-A42084A69AB3}" type="presOf" srcId="{F8DB1D5E-D4F8-4490-91AE-5790930A1C11}" destId="{3BAE0927-B342-4A28-87CD-7EDBEE4A331F}" srcOrd="1" destOrd="8" presId="urn:microsoft.com/office/officeart/2005/8/layout/hProcess4"/>
    <dgm:cxn modelId="{0B10CFA8-DEF0-4580-A65D-713D0CEFD326}" srcId="{412BD22A-10F2-4249-A8A1-97B56631D725}" destId="{54DD6142-06D0-4A5E-9ECF-C7CF6AD50922}" srcOrd="1" destOrd="0" parTransId="{07D1534D-F1C8-4875-B1F9-0070B796F2A2}" sibTransId="{97671031-A5B1-4B87-989F-C500F4B9FB90}"/>
    <dgm:cxn modelId="{CF0D160C-F51F-417A-940B-4E037050A069}" type="presOf" srcId="{5D5EFBDD-7C3B-41EE-A773-9C4F4B8F588F}" destId="{79D741F5-FD55-4A35-ACF5-04435F72D48B}" srcOrd="0" destOrd="11" presId="urn:microsoft.com/office/officeart/2005/8/layout/hProcess4"/>
    <dgm:cxn modelId="{2847758A-A5C7-4540-B82B-31F15CA71D09}" type="presOf" srcId="{A8B3EEF8-E967-4A4D-A7F6-D5DB7B2BE213}" destId="{AFB858C9-38DE-4B24-9D93-BBDCAEDF32C8}" srcOrd="0" destOrd="3" presId="urn:microsoft.com/office/officeart/2005/8/layout/hProcess4"/>
    <dgm:cxn modelId="{4BD837E8-DE6D-4C73-8068-BF0B7DB7348A}" type="presOf" srcId="{54DD6142-06D0-4A5E-9ECF-C7CF6AD50922}" destId="{20FD67A2-15F5-42F5-BAF9-7C0777476178}" srcOrd="1" destOrd="1" presId="urn:microsoft.com/office/officeart/2005/8/layout/hProcess4"/>
    <dgm:cxn modelId="{16698F9D-45C0-4D42-BFDF-89AD7110D6E6}" type="presOf" srcId="{412BD22A-10F2-4249-A8A1-97B56631D725}" destId="{0A9FECA4-87A7-42E3-81A8-05C9457F6BE2}" srcOrd="0" destOrd="0" presId="urn:microsoft.com/office/officeart/2005/8/layout/hProcess4"/>
    <dgm:cxn modelId="{38FD1561-D769-40CF-A234-5A54A6CEB184}" type="presOf" srcId="{7F4C48EC-6D4D-4B0C-A0D1-5F2EBA25A3FE}" destId="{A8146829-6373-4D63-8E7E-D3BAD7CC8ECB}" srcOrd="1" destOrd="1" presId="urn:microsoft.com/office/officeart/2005/8/layout/hProcess4"/>
    <dgm:cxn modelId="{DF523F69-BA86-46F5-9339-1036770575FF}" srcId="{D7096695-4479-4B79-AA01-C4CDE7BB9EF5}" destId="{D6B26F60-CEEA-43D6-848F-C883F51D417B}" srcOrd="1" destOrd="0" parTransId="{16BBB45A-4EF2-4C84-81B4-D15DE4A1DF6D}" sibTransId="{97DBB3F9-AD6F-435A-96B7-330FC955EEE1}"/>
    <dgm:cxn modelId="{7D0E83A2-881E-4054-8AD1-7A439B3B4FC1}" type="presOf" srcId="{11FE2A03-63D4-4AC6-8160-C7E263086ED0}" destId="{37B9F01E-A036-4E8D-8202-4282DC02B6CC}" srcOrd="1" destOrd="1" presId="urn:microsoft.com/office/officeart/2005/8/layout/hProcess4"/>
    <dgm:cxn modelId="{125CF0FC-5E79-4DB7-A989-DA40E34BBAB7}" srcId="{C14334FF-E0FE-48B4-81F2-98C359F625C3}" destId="{6ED58091-BE8A-494B-8A98-7C54BA7810A1}" srcOrd="4" destOrd="0" parTransId="{5B064733-DA44-4CD8-B27E-18BD68E34C0E}" sibTransId="{A8B1DFEB-3414-4BE2-ABF3-A3F90ACAD06B}"/>
    <dgm:cxn modelId="{D55B221A-3B6B-462F-B9D6-F5CFFFF6E6B0}" type="presOf" srcId="{C9E38539-11F2-49DD-BECF-79AEC59FEBCF}" destId="{69F4E539-577C-4AC1-9FAF-99A7916D8604}" srcOrd="1" destOrd="3" presId="urn:microsoft.com/office/officeart/2005/8/layout/hProcess4"/>
    <dgm:cxn modelId="{438B88FD-2918-4982-B6F7-AEFF99AFF657}" srcId="{468EA47E-8D5C-4457-B0A9-7DEC42B84753}" destId="{100050CA-1AA8-4BF9-ABF7-342AC5BAD6E8}" srcOrd="12" destOrd="0" parTransId="{61572078-07D3-4F5C-A2FF-7218CE13AF6F}" sibTransId="{908BE6DD-569C-4BFD-9432-4194FCEF7111}"/>
    <dgm:cxn modelId="{6F259AE3-4C15-4774-9957-4567F70DC438}" srcId="{D7096695-4479-4B79-AA01-C4CDE7BB9EF5}" destId="{F7F37DF4-2F7D-4818-A6F9-DAFC1F0A2194}" srcOrd="2" destOrd="0" parTransId="{C3CDA2EA-BC2F-46D7-9D48-75E6A2F78568}" sibTransId="{2203EAC0-1FA5-4048-B11E-598BBE50CCE0}"/>
    <dgm:cxn modelId="{2D1A04D8-2A67-44D0-A8CC-4C75AF716794}" srcId="{6ED58091-BE8A-494B-8A98-7C54BA7810A1}" destId="{05BA3F0C-E87F-4085-81B8-7E4BF16CC2BA}" srcOrd="3" destOrd="0" parTransId="{FA31B472-0BE9-4848-83B0-188D0AC30F64}" sibTransId="{E47E5A6A-5635-4BD2-A08B-60385AFD558F}"/>
    <dgm:cxn modelId="{E84558C6-D53E-421B-A73E-A33AB947FAD9}" type="presOf" srcId="{6ED58091-BE8A-494B-8A98-7C54BA7810A1}" destId="{42321D83-2E91-477B-93E9-85CCC6C46C24}" srcOrd="0" destOrd="0" presId="urn:microsoft.com/office/officeart/2005/8/layout/hProcess4"/>
    <dgm:cxn modelId="{40F3F113-8BFB-46A4-B80D-6CFB6A038B2F}" type="presOf" srcId="{D4863B49-1226-4BC4-B960-96361B1A0867}" destId="{8AAEAEF1-C08F-49BB-B131-E1A2E336180B}" srcOrd="0" destOrd="4" presId="urn:microsoft.com/office/officeart/2005/8/layout/hProcess4"/>
    <dgm:cxn modelId="{4FA2E4EB-0CD7-415F-8AE3-60DE2E5ECA28}" type="presOf" srcId="{3B6749F5-AFA2-4C29-AD2B-92DD87FC666C}" destId="{71BF2D40-DAB6-4602-8C63-1DF951B6D7EA}" srcOrd="0" destOrd="12" presId="urn:microsoft.com/office/officeart/2005/8/layout/hProcess4"/>
    <dgm:cxn modelId="{D01E0060-CFAE-4ACE-9D9A-E8C11F190ADF}" srcId="{27F6CEE1-F057-44F4-BE45-228AB06024C5}" destId="{387B310D-A8CA-45A7-90B0-2B5CE39BF745}" srcOrd="5" destOrd="0" parTransId="{8A95C56F-96FD-4E75-B58A-1AB167EF1682}" sibTransId="{F5F81CC9-E52A-4855-BF84-0A269F09E92E}"/>
    <dgm:cxn modelId="{9931A889-E0D2-4E22-8A60-76F15EE212B4}" type="presOf" srcId="{2A70B13C-4C3F-4094-A01C-47E1B298AF63}" destId="{69F4E539-577C-4AC1-9FAF-99A7916D8604}" srcOrd="1" destOrd="1" presId="urn:microsoft.com/office/officeart/2005/8/layout/hProcess4"/>
    <dgm:cxn modelId="{37F7FEE6-9B3E-4216-9784-7DFF0AEA4720}" srcId="{468EA47E-8D5C-4457-B0A9-7DEC42B84753}" destId="{1DC7DF79-C61F-4DEA-8EAA-EB07B1725BCE}" srcOrd="0" destOrd="0" parTransId="{ADF7408F-9006-41C7-B738-4C005806A9D8}" sibTransId="{25937A6E-8854-4769-9E71-54BCC10EEC68}"/>
    <dgm:cxn modelId="{2E8303F0-92A6-4135-9FFC-EDCA98F769F2}" srcId="{412BD22A-10F2-4249-A8A1-97B56631D725}" destId="{7D433190-1C46-4F69-A40E-567C43C0D4F5}" srcOrd="7" destOrd="0" parTransId="{3E7E3752-D638-4D35-9A54-4CCEAEDA49AC}" sibTransId="{FAF83F36-A21E-43D2-A24B-BD16156DF19B}"/>
    <dgm:cxn modelId="{3044EC95-E748-424B-A7E6-F6E0BB5ACCDA}" srcId="{C14334FF-E0FE-48B4-81F2-98C359F625C3}" destId="{412BD22A-10F2-4249-A8A1-97B56631D725}" srcOrd="3" destOrd="0" parTransId="{CDFF1BD4-B91C-4D06-92C0-E071BBE8EA29}" sibTransId="{13D89F4D-A31F-46AD-84B1-CB080816DD07}"/>
    <dgm:cxn modelId="{3F2885F6-723B-44BD-85A2-C1B96EBE09EA}" type="presOf" srcId="{4321639B-C342-433A-B650-BEF646A94133}" destId="{79D741F5-FD55-4A35-ACF5-04435F72D48B}" srcOrd="0" destOrd="4" presId="urn:microsoft.com/office/officeart/2005/8/layout/hProcess4"/>
    <dgm:cxn modelId="{F6104194-FD93-4824-9D31-52A51A090B90}" type="presOf" srcId="{38A52A37-0989-4AB5-9D6E-27070B977BA0}" destId="{A8146829-6373-4D63-8E7E-D3BAD7CC8ECB}" srcOrd="1" destOrd="3" presId="urn:microsoft.com/office/officeart/2005/8/layout/hProcess4"/>
    <dgm:cxn modelId="{AE2AACB7-8910-427A-8830-722494F1DB39}" srcId="{6ED58091-BE8A-494B-8A98-7C54BA7810A1}" destId="{AE0EFCC7-B4C5-4162-B4A8-39CDB24423DC}" srcOrd="1" destOrd="0" parTransId="{1C285C02-9361-4DDC-A063-2B8C7ED39EAD}" sibTransId="{59B75A2E-C320-487C-88A7-E62F1E9AFA84}"/>
    <dgm:cxn modelId="{E1D39A6F-1029-484A-8370-3EBFD8DFD818}" type="presParOf" srcId="{6191F189-0320-495B-BC31-E04EE749BB4A}" destId="{5265B3D0-D07F-464D-B421-E98B2654CABF}" srcOrd="0" destOrd="0" presId="urn:microsoft.com/office/officeart/2005/8/layout/hProcess4"/>
    <dgm:cxn modelId="{8DC47160-605E-451C-81A6-D6EBF40C83F1}" type="presParOf" srcId="{6191F189-0320-495B-BC31-E04EE749BB4A}" destId="{0C6B4F84-7B0F-4DEA-AD73-EB7294A88478}" srcOrd="1" destOrd="0" presId="urn:microsoft.com/office/officeart/2005/8/layout/hProcess4"/>
    <dgm:cxn modelId="{D07BCEBD-688A-49D5-9A4E-929059FFB10B}" type="presParOf" srcId="{6191F189-0320-495B-BC31-E04EE749BB4A}" destId="{13B44652-B12F-4150-AB21-CA22912A3D93}" srcOrd="2" destOrd="0" presId="urn:microsoft.com/office/officeart/2005/8/layout/hProcess4"/>
    <dgm:cxn modelId="{A3391820-5999-4A3F-B934-F1A41B4AFDBB}" type="presParOf" srcId="{13B44652-B12F-4150-AB21-CA22912A3D93}" destId="{237372CE-FE3B-46D2-9E76-85C9AD26B60B}" srcOrd="0" destOrd="0" presId="urn:microsoft.com/office/officeart/2005/8/layout/hProcess4"/>
    <dgm:cxn modelId="{3CA838DF-4FB7-44FC-9665-142B3ABC209D}" type="presParOf" srcId="{237372CE-FE3B-46D2-9E76-85C9AD26B60B}" destId="{73B5E350-6C68-4627-877A-579ADBE53A21}" srcOrd="0" destOrd="0" presId="urn:microsoft.com/office/officeart/2005/8/layout/hProcess4"/>
    <dgm:cxn modelId="{94D1F947-6898-44DC-9FFD-B30D8335ABDF}" type="presParOf" srcId="{237372CE-FE3B-46D2-9E76-85C9AD26B60B}" destId="{79D741F5-FD55-4A35-ACF5-04435F72D48B}" srcOrd="1" destOrd="0" presId="urn:microsoft.com/office/officeart/2005/8/layout/hProcess4"/>
    <dgm:cxn modelId="{9B79778A-92BC-498C-AF53-319B242A75F2}" type="presParOf" srcId="{237372CE-FE3B-46D2-9E76-85C9AD26B60B}" destId="{37B9F01E-A036-4E8D-8202-4282DC02B6CC}" srcOrd="2" destOrd="0" presId="urn:microsoft.com/office/officeart/2005/8/layout/hProcess4"/>
    <dgm:cxn modelId="{419C8399-EA6E-4458-8284-CC5DA7595406}" type="presParOf" srcId="{237372CE-FE3B-46D2-9E76-85C9AD26B60B}" destId="{52BEAB1E-1520-49EC-A16B-EEB9130209CC}" srcOrd="3" destOrd="0" presId="urn:microsoft.com/office/officeart/2005/8/layout/hProcess4"/>
    <dgm:cxn modelId="{3FCC6C0D-3E66-4F28-A39C-9E0E4D34A5DC}" type="presParOf" srcId="{237372CE-FE3B-46D2-9E76-85C9AD26B60B}" destId="{A8C926AD-346B-45CA-AD9E-BFBDEB043F62}" srcOrd="4" destOrd="0" presId="urn:microsoft.com/office/officeart/2005/8/layout/hProcess4"/>
    <dgm:cxn modelId="{9257760A-AEFC-460A-BC30-0A356B24501C}" type="presParOf" srcId="{13B44652-B12F-4150-AB21-CA22912A3D93}" destId="{9D5DCD0A-24AF-4985-824E-06CA820848E8}" srcOrd="1" destOrd="0" presId="urn:microsoft.com/office/officeart/2005/8/layout/hProcess4"/>
    <dgm:cxn modelId="{F1F8CE5D-BCDA-41A3-9A3C-62D980287A2D}" type="presParOf" srcId="{13B44652-B12F-4150-AB21-CA22912A3D93}" destId="{6AD4DC3E-DFF1-4BCB-B330-9A9E624584BD}" srcOrd="2" destOrd="0" presId="urn:microsoft.com/office/officeart/2005/8/layout/hProcess4"/>
    <dgm:cxn modelId="{7BBDDC0C-62F5-4E59-A5D4-697CBC992DBC}" type="presParOf" srcId="{6AD4DC3E-DFF1-4BCB-B330-9A9E624584BD}" destId="{DF7C5EB6-0656-4373-A7A4-EF10B492D8B9}" srcOrd="0" destOrd="0" presId="urn:microsoft.com/office/officeart/2005/8/layout/hProcess4"/>
    <dgm:cxn modelId="{91D0F70B-EC10-4D95-837A-0BCEAF7D07AE}" type="presParOf" srcId="{6AD4DC3E-DFF1-4BCB-B330-9A9E624584BD}" destId="{C44D631E-F2ED-4F8D-9516-F4793CFC3061}" srcOrd="1" destOrd="0" presId="urn:microsoft.com/office/officeart/2005/8/layout/hProcess4"/>
    <dgm:cxn modelId="{17F42D22-E9F8-457C-9771-72FF93A37B5C}" type="presParOf" srcId="{6AD4DC3E-DFF1-4BCB-B330-9A9E624584BD}" destId="{A8146829-6373-4D63-8E7E-D3BAD7CC8ECB}" srcOrd="2" destOrd="0" presId="urn:microsoft.com/office/officeart/2005/8/layout/hProcess4"/>
    <dgm:cxn modelId="{FCC8FDF1-A898-4ADC-8B5D-A48358EC0FC5}" type="presParOf" srcId="{6AD4DC3E-DFF1-4BCB-B330-9A9E624584BD}" destId="{78BDC025-E8B6-4B5C-BDBD-2FF7AF0D85F6}" srcOrd="3" destOrd="0" presId="urn:microsoft.com/office/officeart/2005/8/layout/hProcess4"/>
    <dgm:cxn modelId="{43C0E162-089C-41A4-A589-3B9F6E1D6DD8}" type="presParOf" srcId="{6AD4DC3E-DFF1-4BCB-B330-9A9E624584BD}" destId="{14B8968C-DD95-4F69-98D9-7FDE00B6AFF0}" srcOrd="4" destOrd="0" presId="urn:microsoft.com/office/officeart/2005/8/layout/hProcess4"/>
    <dgm:cxn modelId="{ADD4C177-6A07-4044-B32B-4991D65D083B}" type="presParOf" srcId="{13B44652-B12F-4150-AB21-CA22912A3D93}" destId="{DD0B19DA-CE75-4E4E-B0EA-C2222610B6DE}" srcOrd="3" destOrd="0" presId="urn:microsoft.com/office/officeart/2005/8/layout/hProcess4"/>
    <dgm:cxn modelId="{53F832C9-DFC8-4429-BD0C-983957AD2363}" type="presParOf" srcId="{13B44652-B12F-4150-AB21-CA22912A3D93}" destId="{B18C897C-D2AE-4414-8BCB-80CCD64A4B4D}" srcOrd="4" destOrd="0" presId="urn:microsoft.com/office/officeart/2005/8/layout/hProcess4"/>
    <dgm:cxn modelId="{ED4F97F3-21EB-4D35-B90C-EFF5E2A0D659}" type="presParOf" srcId="{B18C897C-D2AE-4414-8BCB-80CCD64A4B4D}" destId="{C3B87934-9FF6-41BB-9F76-57044140DE81}" srcOrd="0" destOrd="0" presId="urn:microsoft.com/office/officeart/2005/8/layout/hProcess4"/>
    <dgm:cxn modelId="{9C28635E-F0D5-44B0-A976-E508D7601773}" type="presParOf" srcId="{B18C897C-D2AE-4414-8BCB-80CCD64A4B4D}" destId="{8AAEAEF1-C08F-49BB-B131-E1A2E336180B}" srcOrd="1" destOrd="0" presId="urn:microsoft.com/office/officeart/2005/8/layout/hProcess4"/>
    <dgm:cxn modelId="{2FA80696-8573-4A09-97FF-672335F2BAD5}" type="presParOf" srcId="{B18C897C-D2AE-4414-8BCB-80CCD64A4B4D}" destId="{69F4E539-577C-4AC1-9FAF-99A7916D8604}" srcOrd="2" destOrd="0" presId="urn:microsoft.com/office/officeart/2005/8/layout/hProcess4"/>
    <dgm:cxn modelId="{2204054C-66DC-47CF-895F-19BC60E9DE8E}" type="presParOf" srcId="{B18C897C-D2AE-4414-8BCB-80CCD64A4B4D}" destId="{281D0E96-3158-4650-8367-D6A77569B252}" srcOrd="3" destOrd="0" presId="urn:microsoft.com/office/officeart/2005/8/layout/hProcess4"/>
    <dgm:cxn modelId="{32A05C94-C925-417B-A841-79A51A763161}" type="presParOf" srcId="{B18C897C-D2AE-4414-8BCB-80CCD64A4B4D}" destId="{601B1E67-23FD-4C23-B4A4-560B459A2C2A}" srcOrd="4" destOrd="0" presId="urn:microsoft.com/office/officeart/2005/8/layout/hProcess4"/>
    <dgm:cxn modelId="{7ECB4B12-5615-4AE3-A699-C4A8F3521BAA}" type="presParOf" srcId="{13B44652-B12F-4150-AB21-CA22912A3D93}" destId="{9F90B6C7-CB9C-40A9-B69F-7D2A4FB778FE}" srcOrd="5" destOrd="0" presId="urn:microsoft.com/office/officeart/2005/8/layout/hProcess4"/>
    <dgm:cxn modelId="{85A2A137-0429-4F6F-8433-4EAFBCB9142D}" type="presParOf" srcId="{13B44652-B12F-4150-AB21-CA22912A3D93}" destId="{E00BF930-DE86-47D3-A6E6-06D02191B6F9}" srcOrd="6" destOrd="0" presId="urn:microsoft.com/office/officeart/2005/8/layout/hProcess4"/>
    <dgm:cxn modelId="{9772F9A4-A2FB-49B2-80FF-252EAD8C6A97}" type="presParOf" srcId="{E00BF930-DE86-47D3-A6E6-06D02191B6F9}" destId="{CA08CCD4-08CE-4996-953E-85B6265A2077}" srcOrd="0" destOrd="0" presId="urn:microsoft.com/office/officeart/2005/8/layout/hProcess4"/>
    <dgm:cxn modelId="{3B5EE914-06C2-4928-AB4D-24A3E373AAB7}" type="presParOf" srcId="{E00BF930-DE86-47D3-A6E6-06D02191B6F9}" destId="{37B2A3C0-AB5D-4D3F-BE83-714A552E21D3}" srcOrd="1" destOrd="0" presId="urn:microsoft.com/office/officeart/2005/8/layout/hProcess4"/>
    <dgm:cxn modelId="{A4084BDC-252A-4B9E-89C1-61974C143220}" type="presParOf" srcId="{E00BF930-DE86-47D3-A6E6-06D02191B6F9}" destId="{20FD67A2-15F5-42F5-BAF9-7C0777476178}" srcOrd="2" destOrd="0" presId="urn:microsoft.com/office/officeart/2005/8/layout/hProcess4"/>
    <dgm:cxn modelId="{A8560206-1C4C-48F9-81F1-3F793C7582B3}" type="presParOf" srcId="{E00BF930-DE86-47D3-A6E6-06D02191B6F9}" destId="{0A9FECA4-87A7-42E3-81A8-05C9457F6BE2}" srcOrd="3" destOrd="0" presId="urn:microsoft.com/office/officeart/2005/8/layout/hProcess4"/>
    <dgm:cxn modelId="{A0E2E0E2-F1D8-4A55-BA0B-5D2A371F66FC}" type="presParOf" srcId="{E00BF930-DE86-47D3-A6E6-06D02191B6F9}" destId="{9A2ED9A6-2D03-492A-B785-BD7015B83B10}" srcOrd="4" destOrd="0" presId="urn:microsoft.com/office/officeart/2005/8/layout/hProcess4"/>
    <dgm:cxn modelId="{5F4FBFD8-AE09-4E5B-BC84-2326DD19DE03}" type="presParOf" srcId="{13B44652-B12F-4150-AB21-CA22912A3D93}" destId="{CFB9E1A9-529D-4674-991B-44097D032643}" srcOrd="7" destOrd="0" presId="urn:microsoft.com/office/officeart/2005/8/layout/hProcess4"/>
    <dgm:cxn modelId="{A3AFFB94-C9D5-4B66-8521-46B1552A0FFE}" type="presParOf" srcId="{13B44652-B12F-4150-AB21-CA22912A3D93}" destId="{FE830201-2833-4DD1-8D1A-C6D59E9F20B4}" srcOrd="8" destOrd="0" presId="urn:microsoft.com/office/officeart/2005/8/layout/hProcess4"/>
    <dgm:cxn modelId="{00E05BED-AB7D-4984-A515-52E386A882C8}" type="presParOf" srcId="{FE830201-2833-4DD1-8D1A-C6D59E9F20B4}" destId="{B85E3331-6EE2-4CF0-9BA0-1F36045B475D}" srcOrd="0" destOrd="0" presId="urn:microsoft.com/office/officeart/2005/8/layout/hProcess4"/>
    <dgm:cxn modelId="{05F74867-B82C-4A85-A2F3-335EBC8D22EB}" type="presParOf" srcId="{FE830201-2833-4DD1-8D1A-C6D59E9F20B4}" destId="{71BF2D40-DAB6-4602-8C63-1DF951B6D7EA}" srcOrd="1" destOrd="0" presId="urn:microsoft.com/office/officeart/2005/8/layout/hProcess4"/>
    <dgm:cxn modelId="{C8A148DE-6DB1-4AF4-A9FC-AB069B109C8F}" type="presParOf" srcId="{FE830201-2833-4DD1-8D1A-C6D59E9F20B4}" destId="{3BAE0927-B342-4A28-87CD-7EDBEE4A331F}" srcOrd="2" destOrd="0" presId="urn:microsoft.com/office/officeart/2005/8/layout/hProcess4"/>
    <dgm:cxn modelId="{A3C6A414-F083-422B-BBC2-55CAA105D469}" type="presParOf" srcId="{FE830201-2833-4DD1-8D1A-C6D59E9F20B4}" destId="{42321D83-2E91-477B-93E9-85CCC6C46C24}" srcOrd="3" destOrd="0" presId="urn:microsoft.com/office/officeart/2005/8/layout/hProcess4"/>
    <dgm:cxn modelId="{A305C050-F55C-426C-9BC9-2415206D5AE0}" type="presParOf" srcId="{FE830201-2833-4DD1-8D1A-C6D59E9F20B4}" destId="{0771469E-6715-4B61-A8B9-2CD8ECD00F9E}" srcOrd="4" destOrd="0" presId="urn:microsoft.com/office/officeart/2005/8/layout/hProcess4"/>
    <dgm:cxn modelId="{D1DBC158-AD93-4BAA-9D1A-9D6B0386F8F2}" type="presParOf" srcId="{13B44652-B12F-4150-AB21-CA22912A3D93}" destId="{B09C55E1-1CD9-4846-B15D-D98EF64A5070}" srcOrd="9" destOrd="0" presId="urn:microsoft.com/office/officeart/2005/8/layout/hProcess4"/>
    <dgm:cxn modelId="{61D5FB5F-7B9D-42A3-858C-6B4FBF2B6036}" type="presParOf" srcId="{13B44652-B12F-4150-AB21-CA22912A3D93}" destId="{E3086515-06C1-45F0-A087-EF359941ECFC}" srcOrd="10" destOrd="0" presId="urn:microsoft.com/office/officeart/2005/8/layout/hProcess4"/>
    <dgm:cxn modelId="{A0C30602-4724-4FAE-B2DE-DD3F0F35041B}" type="presParOf" srcId="{E3086515-06C1-45F0-A087-EF359941ECFC}" destId="{6DB9695E-29D6-4E84-BD90-2CDD49DEFEE5}" srcOrd="0" destOrd="0" presId="urn:microsoft.com/office/officeart/2005/8/layout/hProcess4"/>
    <dgm:cxn modelId="{274C7D00-F45A-4D59-B622-D14D2476EE6F}" type="presParOf" srcId="{E3086515-06C1-45F0-A087-EF359941ECFC}" destId="{AFB858C9-38DE-4B24-9D93-BBDCAEDF32C8}" srcOrd="1" destOrd="0" presId="urn:microsoft.com/office/officeart/2005/8/layout/hProcess4"/>
    <dgm:cxn modelId="{6D8E86B8-BA66-4DB5-A81A-8FB35ECA3E3F}" type="presParOf" srcId="{E3086515-06C1-45F0-A087-EF359941ECFC}" destId="{0A0ABC19-5994-4BC6-9FAD-9BE77AAADD8D}" srcOrd="2" destOrd="0" presId="urn:microsoft.com/office/officeart/2005/8/layout/hProcess4"/>
    <dgm:cxn modelId="{DE8B7F62-ED7C-45BF-B184-8707A2C9407F}" type="presParOf" srcId="{E3086515-06C1-45F0-A087-EF359941ECFC}" destId="{45D8D3E8-8099-472A-993D-223180150120}" srcOrd="3" destOrd="0" presId="urn:microsoft.com/office/officeart/2005/8/layout/hProcess4"/>
    <dgm:cxn modelId="{47DB9BE9-6FB8-431D-BE83-53437FAF3D82}" type="presParOf" srcId="{E3086515-06C1-45F0-A087-EF359941ECFC}" destId="{D9382105-C448-4714-ADC4-8EBE0C074709}" srcOrd="4" destOrd="0" presId="urn:microsoft.com/office/officeart/2005/8/layout/hProcess4"/>
  </dgm:cxnLst>
  <dgm:bg/>
  <dgm:whole/>
</dgm:dataModel>
</file>

<file path=ppt/diagrams/data9.xml><?xml version="1.0" encoding="utf-8"?>
<dgm:dataModel xmlns:dgm="http://schemas.openxmlformats.org/drawingml/2006/diagram" xmlns:a="http://schemas.openxmlformats.org/drawingml/2006/main">
  <dgm:ptLst>
    <dgm:pt modelId="{15A5F16C-DD5A-4D38-B1FF-542F070188E1}"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A04CA15C-C0A7-481A-93CB-129C830C14E2}">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RESIDENT</a:t>
          </a:r>
          <a:endParaRPr lang="en-US" dirty="0">
            <a:latin typeface="Arial Narrow" pitchFamily="34" charset="0"/>
          </a:endParaRPr>
        </a:p>
      </dgm:t>
    </dgm:pt>
    <dgm:pt modelId="{C33BC334-AED8-4747-A01E-497C4E294D3E}" type="parTrans" cxnId="{8F9CE425-B330-4E19-AFCD-C355B661C514}">
      <dgm:prSet/>
      <dgm:spPr/>
      <dgm:t>
        <a:bodyPr/>
        <a:lstStyle/>
        <a:p>
          <a:endParaRPr lang="en-US"/>
        </a:p>
      </dgm:t>
    </dgm:pt>
    <dgm:pt modelId="{D697545F-58BB-4802-85FB-65B686828014}" type="sibTrans" cxnId="{8F9CE425-B330-4E19-AFCD-C355B661C514}">
      <dgm:prSet/>
      <dgm:spPr/>
      <dgm:t>
        <a:bodyPr/>
        <a:lstStyle/>
        <a:p>
          <a:endParaRPr lang="en-US"/>
        </a:p>
      </dgm:t>
    </dgm:pt>
    <dgm:pt modelId="{BC74D53A-F739-48CE-8FFF-9A22711C8293}">
      <dgm:prSet phldrT="[Text]"/>
      <dgm:spPr/>
      <dgm:t>
        <a:bodyPr/>
        <a:lstStyle/>
        <a:p>
          <a:r>
            <a:rPr lang="en-US" dirty="0" smtClean="0">
              <a:latin typeface="Arial Narrow" pitchFamily="34" charset="0"/>
            </a:rPr>
            <a:t>STAY IN INDIA</a:t>
          </a:r>
          <a:endParaRPr lang="en-US" dirty="0">
            <a:latin typeface="Arial Narrow" pitchFamily="34" charset="0"/>
          </a:endParaRPr>
        </a:p>
      </dgm:t>
    </dgm:pt>
    <dgm:pt modelId="{68E9FF52-696C-425B-B0A8-E3B2331770D7}" type="parTrans" cxnId="{C5EF69BE-0F0B-4798-BEAE-CAD53BD75AE4}">
      <dgm:prSet/>
      <dgm:spPr/>
      <dgm:t>
        <a:bodyPr/>
        <a:lstStyle/>
        <a:p>
          <a:endParaRPr lang="en-US"/>
        </a:p>
      </dgm:t>
    </dgm:pt>
    <dgm:pt modelId="{B913EB15-65F9-4441-B3DA-8E11E2EF183F}" type="sibTrans" cxnId="{C5EF69BE-0F0B-4798-BEAE-CAD53BD75AE4}">
      <dgm:prSet/>
      <dgm:spPr/>
      <dgm:t>
        <a:bodyPr/>
        <a:lstStyle/>
        <a:p>
          <a:endParaRPr lang="en-US"/>
        </a:p>
      </dgm:t>
    </dgm:pt>
    <dgm:pt modelId="{D0F64DC1-7B8E-421C-867B-6C6F8896B322}">
      <dgm:prSet phldrT="[Text]"/>
      <dgm:spPr/>
      <dgm:t>
        <a:bodyPr/>
        <a:lstStyle/>
        <a:p>
          <a:r>
            <a:rPr lang="en-US" dirty="0" smtClean="0">
              <a:latin typeface="Arial Narrow" pitchFamily="34" charset="0"/>
            </a:rPr>
            <a:t>INCOME EARNED</a:t>
          </a:r>
          <a:endParaRPr lang="en-US" dirty="0">
            <a:latin typeface="Arial Narrow" pitchFamily="34" charset="0"/>
          </a:endParaRPr>
        </a:p>
      </dgm:t>
    </dgm:pt>
    <dgm:pt modelId="{067750BA-BA20-4BD8-AE0D-079E58C782DC}" type="parTrans" cxnId="{FBB56181-947F-457A-B832-952BCC7DBA28}">
      <dgm:prSet/>
      <dgm:spPr/>
      <dgm:t>
        <a:bodyPr/>
        <a:lstStyle/>
        <a:p>
          <a:endParaRPr lang="en-US"/>
        </a:p>
      </dgm:t>
    </dgm:pt>
    <dgm:pt modelId="{ED988A8F-6649-4A89-8C89-D00ECD63BE78}" type="sibTrans" cxnId="{FBB56181-947F-457A-B832-952BCC7DBA28}">
      <dgm:prSet/>
      <dgm:spPr/>
      <dgm:t>
        <a:bodyPr/>
        <a:lstStyle/>
        <a:p>
          <a:endParaRPr lang="en-US"/>
        </a:p>
      </dgm:t>
    </dgm:pt>
    <dgm:pt modelId="{F4D7B61D-A5F5-44E1-829A-96D30E01D242}">
      <dgm:prSet phldrT="[Tex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POEM</a:t>
          </a:r>
          <a:endParaRPr lang="en-US" dirty="0">
            <a:latin typeface="Arial Narrow" pitchFamily="34" charset="0"/>
          </a:endParaRPr>
        </a:p>
      </dgm:t>
    </dgm:pt>
    <dgm:pt modelId="{84F02B26-A55A-4EE5-8A1E-85EAFFF9B13A}" type="parTrans" cxnId="{EAA33DCF-0306-4D8B-8B38-CBE7E2A91691}">
      <dgm:prSet/>
      <dgm:spPr/>
      <dgm:t>
        <a:bodyPr/>
        <a:lstStyle/>
        <a:p>
          <a:endParaRPr lang="en-US"/>
        </a:p>
      </dgm:t>
    </dgm:pt>
    <dgm:pt modelId="{D2E0D2E7-EEF6-454E-80FE-F1E4A492761D}" type="sibTrans" cxnId="{EAA33DCF-0306-4D8B-8B38-CBE7E2A91691}">
      <dgm:prSet/>
      <dgm:spPr/>
      <dgm:t>
        <a:bodyPr/>
        <a:lstStyle/>
        <a:p>
          <a:endParaRPr lang="en-US"/>
        </a:p>
      </dgm:t>
    </dgm:pt>
    <dgm:pt modelId="{CDFBC89A-E8C0-44D1-9331-B8238BBCD13D}">
      <dgm:prSet phldrT="[Text]"/>
      <dgm:spPr/>
      <dgm:t>
        <a:bodyPr/>
        <a:lstStyle/>
        <a:p>
          <a:r>
            <a:rPr lang="en-US" dirty="0" smtClean="0">
              <a:latin typeface="Arial Narrow" pitchFamily="34" charset="0"/>
            </a:rPr>
            <a:t>PE</a:t>
          </a:r>
          <a:endParaRPr lang="en-US" dirty="0">
            <a:latin typeface="Arial Narrow" pitchFamily="34" charset="0"/>
          </a:endParaRPr>
        </a:p>
      </dgm:t>
    </dgm:pt>
    <dgm:pt modelId="{387793EC-154B-4359-867D-88580F4F59A6}" type="parTrans" cxnId="{729A17B1-C4B5-44BC-87BA-A257B2AFDA67}">
      <dgm:prSet/>
      <dgm:spPr/>
      <dgm:t>
        <a:bodyPr/>
        <a:lstStyle/>
        <a:p>
          <a:endParaRPr lang="en-US"/>
        </a:p>
      </dgm:t>
    </dgm:pt>
    <dgm:pt modelId="{35A9368D-0ED6-4B36-90AF-E0485AED2C94}" type="sibTrans" cxnId="{729A17B1-C4B5-44BC-87BA-A257B2AFDA67}">
      <dgm:prSet/>
      <dgm:spPr/>
      <dgm:t>
        <a:bodyPr/>
        <a:lstStyle/>
        <a:p>
          <a:endParaRPr lang="en-US"/>
        </a:p>
      </dgm:t>
    </dgm:pt>
    <dgm:pt modelId="{733463EA-0AD4-4EFA-8643-910159534547}">
      <dgm:prSet phldrT="[Text]"/>
      <dgm:spPr/>
      <dgm:t>
        <a:bodyPr/>
        <a:lstStyle/>
        <a:p>
          <a:r>
            <a:rPr lang="en-US" dirty="0" smtClean="0">
              <a:latin typeface="Arial Narrow" pitchFamily="34" charset="0"/>
            </a:rPr>
            <a:t>RO</a:t>
          </a:r>
          <a:endParaRPr lang="en-US" dirty="0">
            <a:latin typeface="Arial Narrow" pitchFamily="34" charset="0"/>
          </a:endParaRPr>
        </a:p>
      </dgm:t>
    </dgm:pt>
    <dgm:pt modelId="{093DA64C-B92C-4294-9476-667DFCFD223E}" type="parTrans" cxnId="{9F8C85CC-B876-47D9-9387-E35060A46724}">
      <dgm:prSet/>
      <dgm:spPr/>
      <dgm:t>
        <a:bodyPr/>
        <a:lstStyle/>
        <a:p>
          <a:endParaRPr lang="en-US"/>
        </a:p>
      </dgm:t>
    </dgm:pt>
    <dgm:pt modelId="{F0717CF7-FC0E-4DA9-BB5E-158641E88C90}" type="sibTrans" cxnId="{9F8C85CC-B876-47D9-9387-E35060A46724}">
      <dgm:prSet/>
      <dgm:spPr/>
      <dgm:t>
        <a:bodyPr/>
        <a:lstStyle/>
        <a:p>
          <a:endParaRPr lang="en-US"/>
        </a:p>
      </dgm:t>
    </dgm:pt>
    <dgm:pt modelId="{EBE0A880-D00F-4DB9-8310-80CADF2B7B2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TP</a:t>
          </a:r>
          <a:endParaRPr lang="en-US" dirty="0">
            <a:latin typeface="Arial Narrow" pitchFamily="34" charset="0"/>
          </a:endParaRPr>
        </a:p>
      </dgm:t>
    </dgm:pt>
    <dgm:pt modelId="{0B49307F-C73C-42F3-B307-EC994DAD887C}" type="parTrans" cxnId="{92068E75-EF03-434A-BA6D-81F3006D584A}">
      <dgm:prSet/>
      <dgm:spPr/>
      <dgm:t>
        <a:bodyPr/>
        <a:lstStyle/>
        <a:p>
          <a:endParaRPr lang="en-US"/>
        </a:p>
      </dgm:t>
    </dgm:pt>
    <dgm:pt modelId="{09A9BA25-44D0-4701-A5E0-ED337CBBE1D7}" type="sibTrans" cxnId="{92068E75-EF03-434A-BA6D-81F3006D584A}">
      <dgm:prSet/>
      <dgm:spPr/>
      <dgm:t>
        <a:bodyPr/>
        <a:lstStyle/>
        <a:p>
          <a:endParaRPr lang="en-US"/>
        </a:p>
      </dgm:t>
    </dgm:pt>
    <dgm:pt modelId="{E84BCF01-579C-4F22-B1D5-DAF9AD525ED7}">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INCENTIVES</a:t>
          </a:r>
          <a:endParaRPr lang="en-US" dirty="0">
            <a:latin typeface="Arial Narrow" pitchFamily="34" charset="0"/>
          </a:endParaRPr>
        </a:p>
      </dgm:t>
    </dgm:pt>
    <dgm:pt modelId="{F7F1A5BC-D67C-455A-8BD1-8E3891E7DC23}" type="parTrans" cxnId="{0EE686F4-8570-4485-84C9-F669CE9F60C6}">
      <dgm:prSet/>
      <dgm:spPr/>
      <dgm:t>
        <a:bodyPr/>
        <a:lstStyle/>
        <a:p>
          <a:endParaRPr lang="en-US"/>
        </a:p>
      </dgm:t>
    </dgm:pt>
    <dgm:pt modelId="{A1B67659-D9BD-408A-8217-C7046C19D571}" type="sibTrans" cxnId="{0EE686F4-8570-4485-84C9-F669CE9F60C6}">
      <dgm:prSet/>
      <dgm:spPr/>
      <dgm:t>
        <a:bodyPr/>
        <a:lstStyle/>
        <a:p>
          <a:endParaRPr lang="en-US"/>
        </a:p>
      </dgm:t>
    </dgm:pt>
    <dgm:pt modelId="{B07BD688-5F1A-4F3D-968E-0B7AEDDF0AA0}">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DEDUCTION</a:t>
          </a:r>
          <a:endParaRPr lang="en-US" dirty="0">
            <a:latin typeface="Arial Narrow" pitchFamily="34" charset="0"/>
          </a:endParaRPr>
        </a:p>
      </dgm:t>
    </dgm:pt>
    <dgm:pt modelId="{85BD7000-4D63-4271-B71E-788CA41AD8DD}" type="parTrans" cxnId="{64E6AD90-BA06-4C23-93EB-56CEB90C8D66}">
      <dgm:prSet/>
      <dgm:spPr/>
      <dgm:t>
        <a:bodyPr/>
        <a:lstStyle/>
        <a:p>
          <a:endParaRPr lang="en-US"/>
        </a:p>
      </dgm:t>
    </dgm:pt>
    <dgm:pt modelId="{418C9823-98F1-43E0-B823-47314FCF5CDE}" type="sibTrans" cxnId="{64E6AD90-BA06-4C23-93EB-56CEB90C8D66}">
      <dgm:prSet/>
      <dgm:spPr/>
      <dgm:t>
        <a:bodyPr/>
        <a:lstStyle/>
        <a:p>
          <a:endParaRPr lang="en-US"/>
        </a:p>
      </dgm:t>
    </dgm:pt>
    <dgm:pt modelId="{3DE6FC58-81E8-4649-87B5-F6DE0BCEF1CC}">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dirty="0" smtClean="0">
              <a:latin typeface="Arial Narrow" pitchFamily="34" charset="0"/>
            </a:rPr>
            <a:t>TAXATION</a:t>
          </a:r>
          <a:endParaRPr lang="en-US" dirty="0">
            <a:latin typeface="Arial Narrow" pitchFamily="34" charset="0"/>
          </a:endParaRPr>
        </a:p>
      </dgm:t>
    </dgm:pt>
    <dgm:pt modelId="{160070FB-2DD9-4240-886B-7A829B3589A2}" type="parTrans" cxnId="{D218184A-33FC-4E2B-8A34-5D9C2FD73155}">
      <dgm:prSet/>
      <dgm:spPr/>
      <dgm:t>
        <a:bodyPr/>
        <a:lstStyle/>
        <a:p>
          <a:endParaRPr lang="en-US"/>
        </a:p>
      </dgm:t>
    </dgm:pt>
    <dgm:pt modelId="{BDF1CF2E-E4A6-4671-A590-AB3699514510}" type="sibTrans" cxnId="{D218184A-33FC-4E2B-8A34-5D9C2FD73155}">
      <dgm:prSet/>
      <dgm:spPr/>
      <dgm:t>
        <a:bodyPr/>
        <a:lstStyle/>
        <a:p>
          <a:endParaRPr lang="en-US"/>
        </a:p>
      </dgm:t>
    </dgm:pt>
    <dgm:pt modelId="{F482DF1E-FFAF-43A8-9C71-597B6B41EF80}">
      <dgm:prSet/>
      <dgm:spPr/>
      <dgm:t>
        <a:bodyPr/>
        <a:lstStyle/>
        <a:p>
          <a:r>
            <a:rPr lang="en-US" dirty="0" smtClean="0">
              <a:latin typeface="Arial Narrow" pitchFamily="34" charset="0"/>
            </a:rPr>
            <a:t>DIEM</a:t>
          </a:r>
          <a:endParaRPr lang="en-US" dirty="0">
            <a:latin typeface="Arial Narrow" pitchFamily="34" charset="0"/>
          </a:endParaRPr>
        </a:p>
      </dgm:t>
    </dgm:pt>
    <dgm:pt modelId="{A383F6F9-948E-48EE-B249-0054BA10E05A}" type="parTrans" cxnId="{8E437422-9D47-4926-8A9D-BEEB623D68C3}">
      <dgm:prSet/>
      <dgm:spPr/>
      <dgm:t>
        <a:bodyPr/>
        <a:lstStyle/>
        <a:p>
          <a:endParaRPr lang="en-US"/>
        </a:p>
      </dgm:t>
    </dgm:pt>
    <dgm:pt modelId="{323382E6-EB8F-452D-93EE-38DAFEBDF478}" type="sibTrans" cxnId="{8E437422-9D47-4926-8A9D-BEEB623D68C3}">
      <dgm:prSet/>
      <dgm:spPr/>
      <dgm:t>
        <a:bodyPr/>
        <a:lstStyle/>
        <a:p>
          <a:endParaRPr lang="en-US"/>
        </a:p>
      </dgm:t>
    </dgm:pt>
    <dgm:pt modelId="{2F370533-A6D0-4BF3-9E7A-89E0EEFF19C5}">
      <dgm:prSet/>
      <dgm:spPr/>
      <dgm:t>
        <a:bodyPr/>
        <a:lstStyle/>
        <a:p>
          <a:r>
            <a:rPr lang="en-US" dirty="0" smtClean="0">
              <a:latin typeface="Arial Narrow" pitchFamily="34" charset="0"/>
            </a:rPr>
            <a:t>MANAGEMENT</a:t>
          </a:r>
          <a:endParaRPr lang="en-US" dirty="0">
            <a:latin typeface="Arial Narrow" pitchFamily="34" charset="0"/>
          </a:endParaRPr>
        </a:p>
      </dgm:t>
    </dgm:pt>
    <dgm:pt modelId="{39A4A71A-5BE2-4359-BD3A-8F095165CCE1}" type="parTrans" cxnId="{65AADA43-CC23-4040-8210-62B88651F194}">
      <dgm:prSet/>
      <dgm:spPr/>
      <dgm:t>
        <a:bodyPr/>
        <a:lstStyle/>
        <a:p>
          <a:endParaRPr lang="en-US"/>
        </a:p>
      </dgm:t>
    </dgm:pt>
    <dgm:pt modelId="{24BA1EB0-52A1-4E3A-8024-6525A98EA1E8}" type="sibTrans" cxnId="{65AADA43-CC23-4040-8210-62B88651F194}">
      <dgm:prSet/>
      <dgm:spPr/>
      <dgm:t>
        <a:bodyPr/>
        <a:lstStyle/>
        <a:p>
          <a:endParaRPr lang="en-US"/>
        </a:p>
      </dgm:t>
    </dgm:pt>
    <dgm:pt modelId="{CE832655-8BCF-49B5-B5C3-73C89E224F47}">
      <dgm:prSet/>
      <dgm:spPr/>
      <dgm:t>
        <a:bodyPr/>
        <a:lstStyle/>
        <a:p>
          <a:r>
            <a:rPr lang="en-US" dirty="0" smtClean="0">
              <a:latin typeface="Arial Narrow" pitchFamily="34" charset="0"/>
            </a:rPr>
            <a:t>DECISION </a:t>
          </a:r>
        </a:p>
        <a:p>
          <a:r>
            <a:rPr lang="en-US" dirty="0" smtClean="0">
              <a:latin typeface="Arial Narrow" pitchFamily="34" charset="0"/>
            </a:rPr>
            <a:t>MAKING</a:t>
          </a:r>
          <a:endParaRPr lang="en-US" dirty="0">
            <a:latin typeface="Arial Narrow" pitchFamily="34" charset="0"/>
          </a:endParaRPr>
        </a:p>
      </dgm:t>
    </dgm:pt>
    <dgm:pt modelId="{182DDDBC-9F5E-478F-95E7-0857E9502323}" type="parTrans" cxnId="{6E4B5F2F-FD3A-4883-95D6-B44AE91BA351}">
      <dgm:prSet/>
      <dgm:spPr/>
      <dgm:t>
        <a:bodyPr/>
        <a:lstStyle/>
        <a:p>
          <a:endParaRPr lang="en-US"/>
        </a:p>
      </dgm:t>
    </dgm:pt>
    <dgm:pt modelId="{C81C991D-D293-48C7-B462-95B89700AB46}" type="sibTrans" cxnId="{6E4B5F2F-FD3A-4883-95D6-B44AE91BA351}">
      <dgm:prSet/>
      <dgm:spPr/>
      <dgm:t>
        <a:bodyPr/>
        <a:lstStyle/>
        <a:p>
          <a:endParaRPr lang="en-US"/>
        </a:p>
      </dgm:t>
    </dgm:pt>
    <dgm:pt modelId="{584D9AD0-5D5B-41BA-B614-DEE9CCD93A33}">
      <dgm:prSet/>
      <dgm:spPr/>
      <dgm:t>
        <a:bodyPr/>
        <a:lstStyle/>
        <a:p>
          <a:r>
            <a:rPr lang="en-US" dirty="0" smtClean="0">
              <a:latin typeface="Arial Narrow" pitchFamily="34" charset="0"/>
            </a:rPr>
            <a:t>ROYALTY</a:t>
          </a:r>
          <a:endParaRPr lang="en-US" dirty="0">
            <a:latin typeface="Arial Narrow" pitchFamily="34" charset="0"/>
          </a:endParaRPr>
        </a:p>
      </dgm:t>
    </dgm:pt>
    <dgm:pt modelId="{33D67348-C4F6-48C7-B6D8-E673DC84D83B}" type="parTrans" cxnId="{C7954876-1C8B-4D7D-BF0B-93E76E5FDD70}">
      <dgm:prSet/>
      <dgm:spPr/>
      <dgm:t>
        <a:bodyPr/>
        <a:lstStyle/>
        <a:p>
          <a:endParaRPr lang="en-US"/>
        </a:p>
      </dgm:t>
    </dgm:pt>
    <dgm:pt modelId="{09A31789-F74E-4655-92C9-C98DDCE11F23}" type="sibTrans" cxnId="{C7954876-1C8B-4D7D-BF0B-93E76E5FDD70}">
      <dgm:prSet/>
      <dgm:spPr/>
      <dgm:t>
        <a:bodyPr/>
        <a:lstStyle/>
        <a:p>
          <a:endParaRPr lang="en-US"/>
        </a:p>
      </dgm:t>
    </dgm:pt>
    <dgm:pt modelId="{B67253F2-1CFB-49CB-B99A-092B681EAAD4}">
      <dgm:prSet/>
      <dgm:spPr/>
      <dgm:t>
        <a:bodyPr/>
        <a:lstStyle/>
        <a:p>
          <a:r>
            <a:rPr lang="en-US" dirty="0" smtClean="0">
              <a:latin typeface="Arial Narrow" pitchFamily="34" charset="0"/>
            </a:rPr>
            <a:t>INVOICING</a:t>
          </a:r>
          <a:endParaRPr lang="en-US" dirty="0">
            <a:latin typeface="Arial Narrow" pitchFamily="34" charset="0"/>
          </a:endParaRPr>
        </a:p>
      </dgm:t>
    </dgm:pt>
    <dgm:pt modelId="{01A86D84-C2E2-4BD7-B712-C3139C77EAFC}" type="parTrans" cxnId="{49FB1533-B0AE-4195-89D5-7C7C2CDF278D}">
      <dgm:prSet/>
      <dgm:spPr/>
      <dgm:t>
        <a:bodyPr/>
        <a:lstStyle/>
        <a:p>
          <a:endParaRPr lang="en-US"/>
        </a:p>
      </dgm:t>
    </dgm:pt>
    <dgm:pt modelId="{F0F5C88C-836D-4A35-B82A-C007A606215F}" type="sibTrans" cxnId="{49FB1533-B0AE-4195-89D5-7C7C2CDF278D}">
      <dgm:prSet/>
      <dgm:spPr/>
      <dgm:t>
        <a:bodyPr/>
        <a:lstStyle/>
        <a:p>
          <a:endParaRPr lang="en-US"/>
        </a:p>
      </dgm:t>
    </dgm:pt>
    <dgm:pt modelId="{560B5559-F6B8-4554-AEEF-3B8060265392}">
      <dgm:prSet/>
      <dgm:spPr/>
      <dgm:t>
        <a:bodyPr/>
        <a:lstStyle/>
        <a:p>
          <a:r>
            <a:rPr lang="en-US" dirty="0" smtClean="0">
              <a:latin typeface="Arial Narrow" pitchFamily="34" charset="0"/>
            </a:rPr>
            <a:t>SERVICES</a:t>
          </a:r>
          <a:endParaRPr lang="en-US" dirty="0">
            <a:latin typeface="Arial Narrow" pitchFamily="34" charset="0"/>
          </a:endParaRPr>
        </a:p>
      </dgm:t>
    </dgm:pt>
    <dgm:pt modelId="{8561E157-D16D-4DC4-B96D-29AC89BF5547}" type="parTrans" cxnId="{A0843F66-EF08-4C21-9036-3B74402F2DF4}">
      <dgm:prSet/>
      <dgm:spPr/>
      <dgm:t>
        <a:bodyPr/>
        <a:lstStyle/>
        <a:p>
          <a:endParaRPr lang="en-US"/>
        </a:p>
      </dgm:t>
    </dgm:pt>
    <dgm:pt modelId="{F2282D6B-D445-4C0E-9F0C-E82E94DDA0E4}" type="sibTrans" cxnId="{A0843F66-EF08-4C21-9036-3B74402F2DF4}">
      <dgm:prSet/>
      <dgm:spPr/>
      <dgm:t>
        <a:bodyPr/>
        <a:lstStyle/>
        <a:p>
          <a:endParaRPr lang="en-US"/>
        </a:p>
      </dgm:t>
    </dgm:pt>
    <dgm:pt modelId="{37BA5AFE-4153-4021-8D1C-1EB35D2B7798}">
      <dgm:prSet/>
      <dgm:spPr/>
      <dgm:t>
        <a:bodyPr/>
        <a:lstStyle/>
        <a:p>
          <a:r>
            <a:rPr lang="en-US" dirty="0" smtClean="0">
              <a:latin typeface="Arial Narrow" pitchFamily="34" charset="0"/>
            </a:rPr>
            <a:t>RELATED</a:t>
          </a:r>
        </a:p>
        <a:p>
          <a:r>
            <a:rPr lang="en-US" dirty="0" smtClean="0">
              <a:latin typeface="Arial Narrow" pitchFamily="34" charset="0"/>
            </a:rPr>
            <a:t>PARTIES</a:t>
          </a:r>
          <a:endParaRPr lang="en-US" dirty="0">
            <a:latin typeface="Arial Narrow" pitchFamily="34" charset="0"/>
          </a:endParaRPr>
        </a:p>
      </dgm:t>
    </dgm:pt>
    <dgm:pt modelId="{DD563AED-66A7-4057-ADAE-B4AA8D45CF10}" type="parTrans" cxnId="{6C29EAC0-6231-4DCD-839A-DBC21AFBECE9}">
      <dgm:prSet/>
      <dgm:spPr/>
      <dgm:t>
        <a:bodyPr/>
        <a:lstStyle/>
        <a:p>
          <a:endParaRPr lang="en-US"/>
        </a:p>
      </dgm:t>
    </dgm:pt>
    <dgm:pt modelId="{CD8A6A73-4CD5-44E2-A7B3-4F2B1A185DD5}" type="sibTrans" cxnId="{6C29EAC0-6231-4DCD-839A-DBC21AFBECE9}">
      <dgm:prSet/>
      <dgm:spPr/>
      <dgm:t>
        <a:bodyPr/>
        <a:lstStyle/>
        <a:p>
          <a:endParaRPr lang="en-US"/>
        </a:p>
      </dgm:t>
    </dgm:pt>
    <dgm:pt modelId="{FC0E2B56-DD97-40D9-AE86-C9475A5ABB67}">
      <dgm:prSet/>
      <dgm:spPr/>
      <dgm:t>
        <a:bodyPr/>
        <a:lstStyle/>
        <a:p>
          <a:r>
            <a:rPr lang="en-US" dirty="0" smtClean="0">
              <a:latin typeface="Arial Narrow" pitchFamily="34" charset="0"/>
            </a:rPr>
            <a:t>ARMS</a:t>
          </a:r>
        </a:p>
        <a:p>
          <a:r>
            <a:rPr lang="en-US" dirty="0" smtClean="0">
              <a:latin typeface="Arial Narrow" pitchFamily="34" charset="0"/>
            </a:rPr>
            <a:t>LENGTH</a:t>
          </a:r>
          <a:endParaRPr lang="en-US" dirty="0">
            <a:latin typeface="Arial Narrow" pitchFamily="34" charset="0"/>
          </a:endParaRPr>
        </a:p>
      </dgm:t>
    </dgm:pt>
    <dgm:pt modelId="{96F91DBC-6720-471A-98FD-BA68F078B172}" type="parTrans" cxnId="{1236B9A3-BDFD-41ED-A505-6EF0D20188AA}">
      <dgm:prSet/>
      <dgm:spPr/>
      <dgm:t>
        <a:bodyPr/>
        <a:lstStyle/>
        <a:p>
          <a:endParaRPr lang="en-US"/>
        </a:p>
      </dgm:t>
    </dgm:pt>
    <dgm:pt modelId="{59346102-DFF3-474A-BA05-9B90545FA13D}" type="sibTrans" cxnId="{1236B9A3-BDFD-41ED-A505-6EF0D20188AA}">
      <dgm:prSet/>
      <dgm:spPr/>
      <dgm:t>
        <a:bodyPr/>
        <a:lstStyle/>
        <a:p>
          <a:endParaRPr lang="en-US"/>
        </a:p>
      </dgm:t>
    </dgm:pt>
    <dgm:pt modelId="{EB1EDF3B-AEB3-4C6E-8450-AAD1B3C78F3B}">
      <dgm:prSet/>
      <dgm:spPr/>
      <dgm:t>
        <a:bodyPr/>
        <a:lstStyle/>
        <a:p>
          <a:r>
            <a:rPr lang="en-US" dirty="0" smtClean="0">
              <a:latin typeface="Arial Narrow" pitchFamily="34" charset="0"/>
            </a:rPr>
            <a:t>SEZ</a:t>
          </a:r>
          <a:endParaRPr lang="en-US" dirty="0">
            <a:latin typeface="Arial Narrow" pitchFamily="34" charset="0"/>
          </a:endParaRPr>
        </a:p>
      </dgm:t>
    </dgm:pt>
    <dgm:pt modelId="{835D59CB-5984-46CC-A593-D39BF56F9FF5}" type="parTrans" cxnId="{9127DF66-5A59-4A28-A9F0-6F5600741E4F}">
      <dgm:prSet/>
      <dgm:spPr/>
      <dgm:t>
        <a:bodyPr/>
        <a:lstStyle/>
        <a:p>
          <a:endParaRPr lang="en-US"/>
        </a:p>
      </dgm:t>
    </dgm:pt>
    <dgm:pt modelId="{E3A82CFD-6B42-4A9C-B268-48C5E678162E}" type="sibTrans" cxnId="{9127DF66-5A59-4A28-A9F0-6F5600741E4F}">
      <dgm:prSet/>
      <dgm:spPr/>
      <dgm:t>
        <a:bodyPr/>
        <a:lstStyle/>
        <a:p>
          <a:endParaRPr lang="en-US"/>
        </a:p>
      </dgm:t>
    </dgm:pt>
    <dgm:pt modelId="{A0B21010-991D-47F4-885C-1D43E78F9887}">
      <dgm:prSet/>
      <dgm:spPr/>
      <dgm:t>
        <a:bodyPr/>
        <a:lstStyle/>
        <a:p>
          <a:r>
            <a:rPr lang="en-US" dirty="0" smtClean="0">
              <a:latin typeface="Arial Narrow" pitchFamily="34" charset="0"/>
            </a:rPr>
            <a:t>STATE</a:t>
          </a:r>
          <a:endParaRPr lang="en-US" dirty="0">
            <a:latin typeface="Arial Narrow" pitchFamily="34" charset="0"/>
          </a:endParaRPr>
        </a:p>
      </dgm:t>
    </dgm:pt>
    <dgm:pt modelId="{A30734F3-1C24-4F53-A19C-25D0D787DF30}" type="parTrans" cxnId="{DE3329C4-4DB3-47D1-9486-108ABDFDD819}">
      <dgm:prSet/>
      <dgm:spPr/>
      <dgm:t>
        <a:bodyPr/>
        <a:lstStyle/>
        <a:p>
          <a:endParaRPr lang="en-US"/>
        </a:p>
      </dgm:t>
    </dgm:pt>
    <dgm:pt modelId="{7DE9EE17-DAFB-4492-8AAC-358F922D3970}" type="sibTrans" cxnId="{DE3329C4-4DB3-47D1-9486-108ABDFDD819}">
      <dgm:prSet/>
      <dgm:spPr/>
      <dgm:t>
        <a:bodyPr/>
        <a:lstStyle/>
        <a:p>
          <a:endParaRPr lang="en-US"/>
        </a:p>
      </dgm:t>
    </dgm:pt>
    <dgm:pt modelId="{2F73CBAF-C2C8-4AB4-B59D-7F008BB6DCB1}">
      <dgm:prSet/>
      <dgm:spPr/>
      <dgm:t>
        <a:bodyPr/>
        <a:lstStyle/>
        <a:p>
          <a:r>
            <a:rPr lang="en-US" dirty="0" smtClean="0">
              <a:latin typeface="Arial Narrow" pitchFamily="34" charset="0"/>
            </a:rPr>
            <a:t>INDUSTRY</a:t>
          </a:r>
          <a:endParaRPr lang="en-US" dirty="0">
            <a:latin typeface="Arial Narrow" pitchFamily="34" charset="0"/>
          </a:endParaRPr>
        </a:p>
      </dgm:t>
    </dgm:pt>
    <dgm:pt modelId="{90991D11-6710-4629-A906-BE371C59A9CE}" type="parTrans" cxnId="{4730DD59-E3C8-4190-BE8D-790523BF8F06}">
      <dgm:prSet/>
      <dgm:spPr/>
      <dgm:t>
        <a:bodyPr/>
        <a:lstStyle/>
        <a:p>
          <a:endParaRPr lang="en-US"/>
        </a:p>
      </dgm:t>
    </dgm:pt>
    <dgm:pt modelId="{0471581A-28E3-49CD-829B-6C287269292D}" type="sibTrans" cxnId="{4730DD59-E3C8-4190-BE8D-790523BF8F06}">
      <dgm:prSet/>
      <dgm:spPr/>
      <dgm:t>
        <a:bodyPr/>
        <a:lstStyle/>
        <a:p>
          <a:endParaRPr lang="en-US"/>
        </a:p>
      </dgm:t>
    </dgm:pt>
    <dgm:pt modelId="{9837D0E6-D80B-4131-AD62-722A60B0D8C1}">
      <dgm:prSet/>
      <dgm:spPr/>
      <dgm:t>
        <a:bodyPr/>
        <a:lstStyle/>
        <a:p>
          <a:r>
            <a:rPr lang="en-US" dirty="0" smtClean="0">
              <a:latin typeface="Arial Narrow" pitchFamily="34" charset="0"/>
            </a:rPr>
            <a:t>SECTOR</a:t>
          </a:r>
          <a:endParaRPr lang="en-US" dirty="0">
            <a:latin typeface="Arial Narrow" pitchFamily="34" charset="0"/>
          </a:endParaRPr>
        </a:p>
      </dgm:t>
    </dgm:pt>
    <dgm:pt modelId="{E8D028A6-AE04-4DE8-B8AA-D09F2445C058}" type="parTrans" cxnId="{95E2F204-F648-4566-8DD1-D31A5DD7087F}">
      <dgm:prSet/>
      <dgm:spPr/>
      <dgm:t>
        <a:bodyPr/>
        <a:lstStyle/>
        <a:p>
          <a:endParaRPr lang="en-US"/>
        </a:p>
      </dgm:t>
    </dgm:pt>
    <dgm:pt modelId="{E980ABF0-C43F-4F81-804F-0862FC2D7989}" type="sibTrans" cxnId="{95E2F204-F648-4566-8DD1-D31A5DD7087F}">
      <dgm:prSet/>
      <dgm:spPr/>
      <dgm:t>
        <a:bodyPr/>
        <a:lstStyle/>
        <a:p>
          <a:endParaRPr lang="en-US"/>
        </a:p>
      </dgm:t>
    </dgm:pt>
    <dgm:pt modelId="{AE349C18-84D7-49A2-AF2B-66CD273D7DF0}">
      <dgm:prSet/>
      <dgm:spPr/>
      <dgm:t>
        <a:bodyPr/>
        <a:lstStyle/>
        <a:p>
          <a:r>
            <a:rPr lang="en-US" dirty="0" smtClean="0">
              <a:latin typeface="Arial Narrow" pitchFamily="34" charset="0"/>
            </a:rPr>
            <a:t>TAX</a:t>
          </a:r>
          <a:endParaRPr lang="en-US" dirty="0">
            <a:latin typeface="Arial Narrow" pitchFamily="34" charset="0"/>
          </a:endParaRPr>
        </a:p>
      </dgm:t>
    </dgm:pt>
    <dgm:pt modelId="{9F8941E8-8149-4F9A-BF98-CD60443F1BC9}" type="parTrans" cxnId="{8D989123-0D1C-4350-BC3E-38DF6737C285}">
      <dgm:prSet/>
      <dgm:spPr/>
      <dgm:t>
        <a:bodyPr/>
        <a:lstStyle/>
        <a:p>
          <a:endParaRPr lang="en-US"/>
        </a:p>
      </dgm:t>
    </dgm:pt>
    <dgm:pt modelId="{ECEBA046-D7FA-43A6-BCBC-5508CB3A0110}" type="sibTrans" cxnId="{8D989123-0D1C-4350-BC3E-38DF6737C285}">
      <dgm:prSet/>
      <dgm:spPr/>
      <dgm:t>
        <a:bodyPr/>
        <a:lstStyle/>
        <a:p>
          <a:endParaRPr lang="en-US"/>
        </a:p>
      </dgm:t>
    </dgm:pt>
    <dgm:pt modelId="{6B64C20F-2AFD-46E3-B735-8D624F7F09BB}">
      <dgm:prSet/>
      <dgm:spPr/>
      <dgm:t>
        <a:bodyPr/>
        <a:lstStyle/>
        <a:p>
          <a:r>
            <a:rPr lang="en-US" dirty="0" smtClean="0">
              <a:latin typeface="Arial Narrow" pitchFamily="34" charset="0"/>
            </a:rPr>
            <a:t>DEPRECIATION</a:t>
          </a:r>
          <a:endParaRPr lang="en-US" dirty="0">
            <a:latin typeface="Arial Narrow" pitchFamily="34" charset="0"/>
          </a:endParaRPr>
        </a:p>
      </dgm:t>
    </dgm:pt>
    <dgm:pt modelId="{43D5915F-879E-400B-BF0D-EEBD180DC673}" type="parTrans" cxnId="{BC6E69D3-972F-4FCE-A815-1E2DC1147727}">
      <dgm:prSet/>
      <dgm:spPr/>
      <dgm:t>
        <a:bodyPr/>
        <a:lstStyle/>
        <a:p>
          <a:endParaRPr lang="en-US"/>
        </a:p>
      </dgm:t>
    </dgm:pt>
    <dgm:pt modelId="{D2CDB128-D455-4AB0-9CE8-72B03A4CE70F}" type="sibTrans" cxnId="{BC6E69D3-972F-4FCE-A815-1E2DC1147727}">
      <dgm:prSet/>
      <dgm:spPr/>
      <dgm:t>
        <a:bodyPr/>
        <a:lstStyle/>
        <a:p>
          <a:endParaRPr lang="en-US"/>
        </a:p>
      </dgm:t>
    </dgm:pt>
    <dgm:pt modelId="{B48846A6-FC40-4351-809E-25C67746C897}">
      <dgm:prSet/>
      <dgm:spPr/>
      <dgm:t>
        <a:bodyPr/>
        <a:lstStyle/>
        <a:p>
          <a:r>
            <a:rPr lang="en-US" dirty="0" smtClean="0">
              <a:latin typeface="Arial Narrow" pitchFamily="34" charset="0"/>
            </a:rPr>
            <a:t>ACCLERATED</a:t>
          </a:r>
          <a:endParaRPr lang="en-US" dirty="0">
            <a:latin typeface="Arial Narrow" pitchFamily="34" charset="0"/>
          </a:endParaRPr>
        </a:p>
      </dgm:t>
    </dgm:pt>
    <dgm:pt modelId="{ECC58D22-CCC4-4B33-9D63-D9EB2B23C182}" type="parTrans" cxnId="{6B7F42A8-3A4A-487D-81F5-0F6C6A7F3795}">
      <dgm:prSet/>
      <dgm:spPr/>
      <dgm:t>
        <a:bodyPr/>
        <a:lstStyle/>
        <a:p>
          <a:endParaRPr lang="en-US"/>
        </a:p>
      </dgm:t>
    </dgm:pt>
    <dgm:pt modelId="{C5535EDB-577B-4D9A-A29D-02F55D6BF582}" type="sibTrans" cxnId="{6B7F42A8-3A4A-487D-81F5-0F6C6A7F3795}">
      <dgm:prSet/>
      <dgm:spPr/>
      <dgm:t>
        <a:bodyPr/>
        <a:lstStyle/>
        <a:p>
          <a:endParaRPr lang="en-US"/>
        </a:p>
      </dgm:t>
    </dgm:pt>
    <dgm:pt modelId="{381DDD91-BEF6-4449-92F2-5A596C77F6A4}">
      <dgm:prSet/>
      <dgm:spPr/>
      <dgm:t>
        <a:bodyPr/>
        <a:lstStyle/>
        <a:p>
          <a:r>
            <a:rPr lang="en-US" dirty="0" smtClean="0">
              <a:latin typeface="Arial Narrow" pitchFamily="34" charset="0"/>
            </a:rPr>
            <a:t>INVESTMENT</a:t>
          </a:r>
          <a:endParaRPr lang="en-US" dirty="0">
            <a:latin typeface="Arial Narrow" pitchFamily="34" charset="0"/>
          </a:endParaRPr>
        </a:p>
      </dgm:t>
    </dgm:pt>
    <dgm:pt modelId="{88B67D56-3D52-4824-B363-199A93739B01}" type="parTrans" cxnId="{12F40A0D-4853-4654-A17D-ECCAC5908518}">
      <dgm:prSet/>
      <dgm:spPr/>
      <dgm:t>
        <a:bodyPr/>
        <a:lstStyle/>
        <a:p>
          <a:endParaRPr lang="en-US"/>
        </a:p>
      </dgm:t>
    </dgm:pt>
    <dgm:pt modelId="{5EE2388F-3773-433E-B6EA-86E7D286CB1C}" type="sibTrans" cxnId="{12F40A0D-4853-4654-A17D-ECCAC5908518}">
      <dgm:prSet/>
      <dgm:spPr/>
      <dgm:t>
        <a:bodyPr/>
        <a:lstStyle/>
        <a:p>
          <a:endParaRPr lang="en-US"/>
        </a:p>
      </dgm:t>
    </dgm:pt>
    <dgm:pt modelId="{4EB2C8E0-43E2-4C65-85A0-6FC1A6AD4D82}">
      <dgm:prSet/>
      <dgm:spPr/>
      <dgm:t>
        <a:bodyPr/>
        <a:lstStyle/>
        <a:p>
          <a:r>
            <a:rPr lang="en-US" dirty="0" smtClean="0">
              <a:latin typeface="Arial Narrow" pitchFamily="34" charset="0"/>
            </a:rPr>
            <a:t>PRE INCOPORATION</a:t>
          </a:r>
          <a:endParaRPr lang="en-US" dirty="0">
            <a:latin typeface="Arial Narrow" pitchFamily="34" charset="0"/>
          </a:endParaRPr>
        </a:p>
      </dgm:t>
    </dgm:pt>
    <dgm:pt modelId="{B3D1A7C7-AAB4-4830-B06C-99AACF725816}" type="parTrans" cxnId="{4A6B342B-2F69-477E-A582-AE5FAC5AA16D}">
      <dgm:prSet/>
      <dgm:spPr/>
      <dgm:t>
        <a:bodyPr/>
        <a:lstStyle/>
        <a:p>
          <a:endParaRPr lang="en-US"/>
        </a:p>
      </dgm:t>
    </dgm:pt>
    <dgm:pt modelId="{56A802BC-C1A4-4B6B-A45E-3A505A1B1A27}" type="sibTrans" cxnId="{4A6B342B-2F69-477E-A582-AE5FAC5AA16D}">
      <dgm:prSet/>
      <dgm:spPr/>
      <dgm:t>
        <a:bodyPr/>
        <a:lstStyle/>
        <a:p>
          <a:endParaRPr lang="en-US"/>
        </a:p>
      </dgm:t>
    </dgm:pt>
    <dgm:pt modelId="{DBD00998-2308-4ECA-B1A9-E6D8BC7EE052}">
      <dgm:prSet/>
      <dgm:spPr/>
      <dgm:t>
        <a:bodyPr/>
        <a:lstStyle/>
        <a:p>
          <a:r>
            <a:rPr lang="en-US" dirty="0" smtClean="0">
              <a:latin typeface="Arial Narrow" pitchFamily="34" charset="0"/>
            </a:rPr>
            <a:t>15% </a:t>
          </a:r>
        </a:p>
        <a:p>
          <a:r>
            <a:rPr lang="en-US" dirty="0" smtClean="0">
              <a:latin typeface="Arial Narrow" pitchFamily="34" charset="0"/>
            </a:rPr>
            <a:t>NIL DEDUCTION</a:t>
          </a:r>
          <a:endParaRPr lang="en-US" dirty="0">
            <a:latin typeface="Arial Narrow" pitchFamily="34" charset="0"/>
          </a:endParaRPr>
        </a:p>
      </dgm:t>
    </dgm:pt>
    <dgm:pt modelId="{25F58CF0-B1C0-4A3F-A1A3-38FFB9082681}" type="parTrans" cxnId="{71796132-7483-4A06-8352-845C326AE930}">
      <dgm:prSet/>
      <dgm:spPr/>
      <dgm:t>
        <a:bodyPr/>
        <a:lstStyle/>
        <a:p>
          <a:endParaRPr lang="en-US"/>
        </a:p>
      </dgm:t>
    </dgm:pt>
    <dgm:pt modelId="{1F6404B1-3D87-41A5-9BB1-44D1A9765265}" type="sibTrans" cxnId="{71796132-7483-4A06-8352-845C326AE930}">
      <dgm:prSet/>
      <dgm:spPr/>
      <dgm:t>
        <a:bodyPr/>
        <a:lstStyle/>
        <a:p>
          <a:endParaRPr lang="en-US"/>
        </a:p>
      </dgm:t>
    </dgm:pt>
    <dgm:pt modelId="{85F60924-C73B-42E7-AC35-D3EFBC323537}">
      <dgm:prSet/>
      <dgm:spPr/>
      <dgm:t>
        <a:bodyPr/>
        <a:lstStyle/>
        <a:p>
          <a:r>
            <a:rPr lang="en-US" dirty="0" smtClean="0">
              <a:latin typeface="Arial Narrow" pitchFamily="34" charset="0"/>
            </a:rPr>
            <a:t>25% </a:t>
          </a:r>
        </a:p>
        <a:p>
          <a:r>
            <a:rPr lang="en-US" dirty="0" smtClean="0">
              <a:latin typeface="Arial Narrow" pitchFamily="34" charset="0"/>
            </a:rPr>
            <a:t>DEDUCTION</a:t>
          </a:r>
          <a:endParaRPr lang="en-US" dirty="0">
            <a:latin typeface="Arial Narrow" pitchFamily="34" charset="0"/>
          </a:endParaRPr>
        </a:p>
      </dgm:t>
    </dgm:pt>
    <dgm:pt modelId="{73B780C3-76E7-4F6C-ABAE-0117CF2B7ED1}" type="parTrans" cxnId="{AD88B682-823C-4587-905C-5FCD44FA769F}">
      <dgm:prSet/>
      <dgm:spPr/>
      <dgm:t>
        <a:bodyPr/>
        <a:lstStyle/>
        <a:p>
          <a:endParaRPr lang="en-US"/>
        </a:p>
      </dgm:t>
    </dgm:pt>
    <dgm:pt modelId="{2AFAA4EA-49A6-461C-A8CA-C6AE3CE4B412}" type="sibTrans" cxnId="{AD88B682-823C-4587-905C-5FCD44FA769F}">
      <dgm:prSet/>
      <dgm:spPr/>
      <dgm:t>
        <a:bodyPr/>
        <a:lstStyle/>
        <a:p>
          <a:endParaRPr lang="en-US"/>
        </a:p>
      </dgm:t>
    </dgm:pt>
    <dgm:pt modelId="{3B10D2F2-697D-4836-88BE-89FAC099345C}">
      <dgm:prSet/>
      <dgm:spPr/>
      <dgm:t>
        <a:bodyPr/>
        <a:lstStyle/>
        <a:p>
          <a:r>
            <a:rPr lang="en-US" dirty="0" smtClean="0">
              <a:latin typeface="Arial Narrow" pitchFamily="34" charset="0"/>
            </a:rPr>
            <a:t>DEFERRED</a:t>
          </a:r>
        </a:p>
        <a:p>
          <a:r>
            <a:rPr lang="en-US" dirty="0" smtClean="0">
              <a:latin typeface="Arial Narrow" pitchFamily="34" charset="0"/>
            </a:rPr>
            <a:t>TAX ASSET</a:t>
          </a:r>
          <a:endParaRPr lang="en-US" dirty="0">
            <a:latin typeface="Arial Narrow" pitchFamily="34" charset="0"/>
          </a:endParaRPr>
        </a:p>
      </dgm:t>
    </dgm:pt>
    <dgm:pt modelId="{957A6238-E653-4E31-9754-23D270C9CA9D}" type="parTrans" cxnId="{F2227F77-4D1F-4C80-A89F-D525F230D7E1}">
      <dgm:prSet/>
      <dgm:spPr/>
      <dgm:t>
        <a:bodyPr/>
        <a:lstStyle/>
        <a:p>
          <a:endParaRPr lang="en-US"/>
        </a:p>
      </dgm:t>
    </dgm:pt>
    <dgm:pt modelId="{0149D1B3-463C-4CDB-81C7-29D3DEB22606}" type="sibTrans" cxnId="{F2227F77-4D1F-4C80-A89F-D525F230D7E1}">
      <dgm:prSet/>
      <dgm:spPr/>
      <dgm:t>
        <a:bodyPr/>
        <a:lstStyle/>
        <a:p>
          <a:endParaRPr lang="en-US"/>
        </a:p>
      </dgm:t>
    </dgm:pt>
    <dgm:pt modelId="{81CA44C0-9690-408F-A543-76463484CF89}">
      <dgm:prSet/>
      <dgm:spPr/>
      <dgm:t>
        <a:bodyPr/>
        <a:lstStyle/>
        <a:p>
          <a:r>
            <a:rPr lang="en-US" dirty="0" smtClean="0">
              <a:latin typeface="Arial Narrow" pitchFamily="34" charset="0"/>
            </a:rPr>
            <a:t>MAT</a:t>
          </a:r>
          <a:endParaRPr lang="en-US" dirty="0">
            <a:latin typeface="Arial Narrow" pitchFamily="34" charset="0"/>
          </a:endParaRPr>
        </a:p>
      </dgm:t>
    </dgm:pt>
    <dgm:pt modelId="{A5E9E662-9B1E-411E-B19B-B64C40D8885F}" type="parTrans" cxnId="{A0CD92F4-81F2-405F-997F-5F434C8D5A7A}">
      <dgm:prSet/>
      <dgm:spPr/>
      <dgm:t>
        <a:bodyPr/>
        <a:lstStyle/>
        <a:p>
          <a:endParaRPr lang="en-US"/>
        </a:p>
      </dgm:t>
    </dgm:pt>
    <dgm:pt modelId="{5056D6B3-6387-4EE3-A24F-4AC888BB77D8}" type="sibTrans" cxnId="{A0CD92F4-81F2-405F-997F-5F434C8D5A7A}">
      <dgm:prSet/>
      <dgm:spPr/>
      <dgm:t>
        <a:bodyPr/>
        <a:lstStyle/>
        <a:p>
          <a:endParaRPr lang="en-US"/>
        </a:p>
      </dgm:t>
    </dgm:pt>
    <dgm:pt modelId="{2E49524F-F80C-4E62-8F40-A761AA80B813}">
      <dgm:prSet/>
      <dgm:spPr/>
      <dgm:t>
        <a:bodyPr/>
        <a:lstStyle/>
        <a:p>
          <a:r>
            <a:rPr lang="en-US" dirty="0" smtClean="0">
              <a:latin typeface="Arial Narrow" pitchFamily="34" charset="0"/>
            </a:rPr>
            <a:t>INDIVIDUAL</a:t>
          </a:r>
          <a:endParaRPr lang="en-US" dirty="0">
            <a:latin typeface="Arial Narrow" pitchFamily="34" charset="0"/>
          </a:endParaRPr>
        </a:p>
      </dgm:t>
    </dgm:pt>
    <dgm:pt modelId="{832BCA06-AA1A-48BF-B015-371455B4A4A8}" type="parTrans" cxnId="{7BE9C27A-6A2D-412B-8A32-F3468B1692C7}">
      <dgm:prSet/>
      <dgm:spPr/>
      <dgm:t>
        <a:bodyPr/>
        <a:lstStyle/>
        <a:p>
          <a:endParaRPr lang="en-US"/>
        </a:p>
      </dgm:t>
    </dgm:pt>
    <dgm:pt modelId="{B73AB48D-8B6A-4BF8-A58E-893E8AB00FB5}" type="sibTrans" cxnId="{7BE9C27A-6A2D-412B-8A32-F3468B1692C7}">
      <dgm:prSet/>
      <dgm:spPr/>
      <dgm:t>
        <a:bodyPr/>
        <a:lstStyle/>
        <a:p>
          <a:endParaRPr lang="en-US"/>
        </a:p>
      </dgm:t>
    </dgm:pt>
    <dgm:pt modelId="{17F3FFF2-5FE2-4A50-B355-79AC66337F40}">
      <dgm:prSet/>
      <dgm:spPr/>
      <dgm:t>
        <a:bodyPr/>
        <a:lstStyle/>
        <a:p>
          <a:r>
            <a:rPr lang="en-US" dirty="0" smtClean="0">
              <a:latin typeface="Arial Narrow" pitchFamily="34" charset="0"/>
            </a:rPr>
            <a:t>SALARY</a:t>
          </a:r>
          <a:endParaRPr lang="en-US" dirty="0">
            <a:latin typeface="Arial Narrow" pitchFamily="34" charset="0"/>
          </a:endParaRPr>
        </a:p>
      </dgm:t>
    </dgm:pt>
    <dgm:pt modelId="{E328ADD0-967F-46C7-8430-5EF0F890CBBF}" type="parTrans" cxnId="{798D5AA9-E6F9-4A8B-BFF5-22519C7B0295}">
      <dgm:prSet/>
      <dgm:spPr/>
      <dgm:t>
        <a:bodyPr/>
        <a:lstStyle/>
        <a:p>
          <a:endParaRPr lang="en-US"/>
        </a:p>
      </dgm:t>
    </dgm:pt>
    <dgm:pt modelId="{575DE315-8C53-46D1-8A4E-787BFE87F9E4}" type="sibTrans" cxnId="{798D5AA9-E6F9-4A8B-BFF5-22519C7B0295}">
      <dgm:prSet/>
      <dgm:spPr/>
      <dgm:t>
        <a:bodyPr/>
        <a:lstStyle/>
        <a:p>
          <a:endParaRPr lang="en-US"/>
        </a:p>
      </dgm:t>
    </dgm:pt>
    <dgm:pt modelId="{8AE621AC-9971-49B6-8316-F7AD1B7F2C95}">
      <dgm:prSet/>
      <dgm:spPr/>
      <dgm:t>
        <a:bodyPr/>
        <a:lstStyle/>
        <a:p>
          <a:r>
            <a:rPr lang="en-US" dirty="0" smtClean="0">
              <a:latin typeface="Arial Narrow" pitchFamily="34" charset="0"/>
            </a:rPr>
            <a:t>PERQUISITES</a:t>
          </a:r>
          <a:endParaRPr lang="en-US" dirty="0">
            <a:latin typeface="Arial Narrow" pitchFamily="34" charset="0"/>
          </a:endParaRPr>
        </a:p>
      </dgm:t>
    </dgm:pt>
    <dgm:pt modelId="{A13483D0-894F-4744-AF8F-1C3AFD2C01A1}" type="parTrans" cxnId="{9ECA607E-442F-4BB8-9B46-0756FEE62441}">
      <dgm:prSet/>
      <dgm:spPr/>
      <dgm:t>
        <a:bodyPr/>
        <a:lstStyle/>
        <a:p>
          <a:endParaRPr lang="en-US"/>
        </a:p>
      </dgm:t>
    </dgm:pt>
    <dgm:pt modelId="{32EE080F-FF76-469A-87AE-9D42C4274DED}" type="sibTrans" cxnId="{9ECA607E-442F-4BB8-9B46-0756FEE62441}">
      <dgm:prSet/>
      <dgm:spPr/>
      <dgm:t>
        <a:bodyPr/>
        <a:lstStyle/>
        <a:p>
          <a:endParaRPr lang="en-US"/>
        </a:p>
      </dgm:t>
    </dgm:pt>
    <dgm:pt modelId="{D3289EB2-E650-46F8-AB9E-4B9BCB77593A}">
      <dgm:prSet/>
      <dgm:spPr/>
      <dgm:t>
        <a:bodyPr/>
        <a:lstStyle/>
        <a:p>
          <a:r>
            <a:rPr lang="en-US" dirty="0" smtClean="0">
              <a:latin typeface="Arial Narrow" pitchFamily="34" charset="0"/>
            </a:rPr>
            <a:t>DTAA</a:t>
          </a:r>
          <a:endParaRPr lang="en-US" dirty="0">
            <a:latin typeface="Arial Narrow" pitchFamily="34" charset="0"/>
          </a:endParaRPr>
        </a:p>
      </dgm:t>
    </dgm:pt>
    <dgm:pt modelId="{A27D3C0B-821A-43DC-9850-77C27527EBB4}" type="parTrans" cxnId="{8996BDAF-649B-4A76-8DA5-3C42BCFEBA72}">
      <dgm:prSet/>
      <dgm:spPr/>
      <dgm:t>
        <a:bodyPr/>
        <a:lstStyle/>
        <a:p>
          <a:endParaRPr lang="en-US"/>
        </a:p>
      </dgm:t>
    </dgm:pt>
    <dgm:pt modelId="{19E3CB48-E253-46AC-83AF-31B953324FD2}" type="sibTrans" cxnId="{8996BDAF-649B-4A76-8DA5-3C42BCFEBA72}">
      <dgm:prSet/>
      <dgm:spPr/>
      <dgm:t>
        <a:bodyPr/>
        <a:lstStyle/>
        <a:p>
          <a:endParaRPr lang="en-US"/>
        </a:p>
      </dgm:t>
    </dgm:pt>
    <dgm:pt modelId="{C0A40C31-E566-4528-B5C0-86B669BB9DF4}" type="pres">
      <dgm:prSet presAssocID="{15A5F16C-DD5A-4D38-B1FF-542F070188E1}" presName="diagram" presStyleCnt="0">
        <dgm:presLayoutVars>
          <dgm:chPref val="1"/>
          <dgm:dir/>
          <dgm:animOne val="branch"/>
          <dgm:animLvl val="lvl"/>
          <dgm:resizeHandles/>
        </dgm:presLayoutVars>
      </dgm:prSet>
      <dgm:spPr/>
      <dgm:t>
        <a:bodyPr/>
        <a:lstStyle/>
        <a:p>
          <a:endParaRPr lang="en-US"/>
        </a:p>
      </dgm:t>
    </dgm:pt>
    <dgm:pt modelId="{0E7E885B-91C8-4941-8288-B20406FA6D31}" type="pres">
      <dgm:prSet presAssocID="{A04CA15C-C0A7-481A-93CB-129C830C14E2}" presName="root" presStyleCnt="0"/>
      <dgm:spPr/>
    </dgm:pt>
    <dgm:pt modelId="{F7C27CE4-0098-4B69-8EEA-A59601CE0291}" type="pres">
      <dgm:prSet presAssocID="{A04CA15C-C0A7-481A-93CB-129C830C14E2}" presName="rootComposite" presStyleCnt="0"/>
      <dgm:spPr/>
    </dgm:pt>
    <dgm:pt modelId="{E8F8E20E-02A4-4B98-8116-494F225336A5}" type="pres">
      <dgm:prSet presAssocID="{A04CA15C-C0A7-481A-93CB-129C830C14E2}" presName="rootText" presStyleLbl="node1" presStyleIdx="0" presStyleCnt="6"/>
      <dgm:spPr/>
      <dgm:t>
        <a:bodyPr/>
        <a:lstStyle/>
        <a:p>
          <a:endParaRPr lang="en-US"/>
        </a:p>
      </dgm:t>
    </dgm:pt>
    <dgm:pt modelId="{51FAB490-1A6F-4A81-9D13-DCB2579AD58F}" type="pres">
      <dgm:prSet presAssocID="{A04CA15C-C0A7-481A-93CB-129C830C14E2}" presName="rootConnector" presStyleLbl="node1" presStyleIdx="0" presStyleCnt="6"/>
      <dgm:spPr/>
      <dgm:t>
        <a:bodyPr/>
        <a:lstStyle/>
        <a:p>
          <a:endParaRPr lang="en-US"/>
        </a:p>
      </dgm:t>
    </dgm:pt>
    <dgm:pt modelId="{76E82622-0581-4E2F-A1FC-F4F9EBF44223}" type="pres">
      <dgm:prSet presAssocID="{A04CA15C-C0A7-481A-93CB-129C830C14E2}" presName="childShape" presStyleCnt="0"/>
      <dgm:spPr/>
    </dgm:pt>
    <dgm:pt modelId="{8A0EBC46-8482-4D7F-8B09-E2190B0D7D42}" type="pres">
      <dgm:prSet presAssocID="{68E9FF52-696C-425B-B0A8-E3B2331770D7}" presName="Name13" presStyleLbl="parChTrans1D2" presStyleIdx="0" presStyleCnt="29"/>
      <dgm:spPr/>
      <dgm:t>
        <a:bodyPr/>
        <a:lstStyle/>
        <a:p>
          <a:endParaRPr lang="en-US"/>
        </a:p>
      </dgm:t>
    </dgm:pt>
    <dgm:pt modelId="{DDC87A7F-DB87-4A2A-9DA9-117F8FDB3263}" type="pres">
      <dgm:prSet presAssocID="{BC74D53A-F739-48CE-8FFF-9A22711C8293}" presName="childText" presStyleLbl="bgAcc1" presStyleIdx="0" presStyleCnt="29">
        <dgm:presLayoutVars>
          <dgm:bulletEnabled val="1"/>
        </dgm:presLayoutVars>
      </dgm:prSet>
      <dgm:spPr/>
      <dgm:t>
        <a:bodyPr/>
        <a:lstStyle/>
        <a:p>
          <a:endParaRPr lang="en-US"/>
        </a:p>
      </dgm:t>
    </dgm:pt>
    <dgm:pt modelId="{3F5052FA-7782-4A29-9CAC-F4D0130B6383}" type="pres">
      <dgm:prSet presAssocID="{067750BA-BA20-4BD8-AE0D-079E58C782DC}" presName="Name13" presStyleLbl="parChTrans1D2" presStyleIdx="1" presStyleCnt="29"/>
      <dgm:spPr/>
      <dgm:t>
        <a:bodyPr/>
        <a:lstStyle/>
        <a:p>
          <a:endParaRPr lang="en-US"/>
        </a:p>
      </dgm:t>
    </dgm:pt>
    <dgm:pt modelId="{94CE9B9A-E13B-45A9-A450-B0B8FE6C0255}" type="pres">
      <dgm:prSet presAssocID="{D0F64DC1-7B8E-421C-867B-6C6F8896B322}" presName="childText" presStyleLbl="bgAcc1" presStyleIdx="1" presStyleCnt="29">
        <dgm:presLayoutVars>
          <dgm:bulletEnabled val="1"/>
        </dgm:presLayoutVars>
      </dgm:prSet>
      <dgm:spPr/>
      <dgm:t>
        <a:bodyPr/>
        <a:lstStyle/>
        <a:p>
          <a:endParaRPr lang="en-US"/>
        </a:p>
      </dgm:t>
    </dgm:pt>
    <dgm:pt modelId="{D0C4AC3A-33BE-4282-9F8C-2772AB157C75}" type="pres">
      <dgm:prSet presAssocID="{A383F6F9-948E-48EE-B249-0054BA10E05A}" presName="Name13" presStyleLbl="parChTrans1D2" presStyleIdx="2" presStyleCnt="29"/>
      <dgm:spPr/>
      <dgm:t>
        <a:bodyPr/>
        <a:lstStyle/>
        <a:p>
          <a:endParaRPr lang="en-US"/>
        </a:p>
      </dgm:t>
    </dgm:pt>
    <dgm:pt modelId="{35AF0DA5-7F57-46AD-9B0A-28AA6227E75F}" type="pres">
      <dgm:prSet presAssocID="{F482DF1E-FFAF-43A8-9C71-597B6B41EF80}" presName="childText" presStyleLbl="bgAcc1" presStyleIdx="2" presStyleCnt="29">
        <dgm:presLayoutVars>
          <dgm:bulletEnabled val="1"/>
        </dgm:presLayoutVars>
      </dgm:prSet>
      <dgm:spPr/>
      <dgm:t>
        <a:bodyPr/>
        <a:lstStyle/>
        <a:p>
          <a:endParaRPr lang="en-US"/>
        </a:p>
      </dgm:t>
    </dgm:pt>
    <dgm:pt modelId="{77740E97-59B0-49EB-A591-F92C4976A0B5}" type="pres">
      <dgm:prSet presAssocID="{832BCA06-AA1A-48BF-B015-371455B4A4A8}" presName="Name13" presStyleLbl="parChTrans1D2" presStyleIdx="3" presStyleCnt="29"/>
      <dgm:spPr/>
      <dgm:t>
        <a:bodyPr/>
        <a:lstStyle/>
        <a:p>
          <a:endParaRPr lang="en-US"/>
        </a:p>
      </dgm:t>
    </dgm:pt>
    <dgm:pt modelId="{BC4C5F8B-A867-4986-BDFF-A090CF2D0588}" type="pres">
      <dgm:prSet presAssocID="{2E49524F-F80C-4E62-8F40-A761AA80B813}" presName="childText" presStyleLbl="bgAcc1" presStyleIdx="3" presStyleCnt="29">
        <dgm:presLayoutVars>
          <dgm:bulletEnabled val="1"/>
        </dgm:presLayoutVars>
      </dgm:prSet>
      <dgm:spPr/>
      <dgm:t>
        <a:bodyPr/>
        <a:lstStyle/>
        <a:p>
          <a:endParaRPr lang="en-US"/>
        </a:p>
      </dgm:t>
    </dgm:pt>
    <dgm:pt modelId="{DEE750B0-994F-4F4A-A141-89FF99CC0895}" type="pres">
      <dgm:prSet presAssocID="{E328ADD0-967F-46C7-8430-5EF0F890CBBF}" presName="Name13" presStyleLbl="parChTrans1D2" presStyleIdx="4" presStyleCnt="29"/>
      <dgm:spPr/>
      <dgm:t>
        <a:bodyPr/>
        <a:lstStyle/>
        <a:p>
          <a:endParaRPr lang="en-US"/>
        </a:p>
      </dgm:t>
    </dgm:pt>
    <dgm:pt modelId="{99B2AC25-E6BA-4D40-A878-DF202AE5AE70}" type="pres">
      <dgm:prSet presAssocID="{17F3FFF2-5FE2-4A50-B355-79AC66337F40}" presName="childText" presStyleLbl="bgAcc1" presStyleIdx="4" presStyleCnt="29">
        <dgm:presLayoutVars>
          <dgm:bulletEnabled val="1"/>
        </dgm:presLayoutVars>
      </dgm:prSet>
      <dgm:spPr/>
      <dgm:t>
        <a:bodyPr/>
        <a:lstStyle/>
        <a:p>
          <a:endParaRPr lang="en-US"/>
        </a:p>
      </dgm:t>
    </dgm:pt>
    <dgm:pt modelId="{54BFAB74-C5CA-4699-8F14-A4A8CAEBEEE1}" type="pres">
      <dgm:prSet presAssocID="{A13483D0-894F-4744-AF8F-1C3AFD2C01A1}" presName="Name13" presStyleLbl="parChTrans1D2" presStyleIdx="5" presStyleCnt="29"/>
      <dgm:spPr/>
      <dgm:t>
        <a:bodyPr/>
        <a:lstStyle/>
        <a:p>
          <a:endParaRPr lang="en-US"/>
        </a:p>
      </dgm:t>
    </dgm:pt>
    <dgm:pt modelId="{E3660A66-27FE-4B13-BFB5-F534177BCB37}" type="pres">
      <dgm:prSet presAssocID="{8AE621AC-9971-49B6-8316-F7AD1B7F2C95}" presName="childText" presStyleLbl="bgAcc1" presStyleIdx="5" presStyleCnt="29">
        <dgm:presLayoutVars>
          <dgm:bulletEnabled val="1"/>
        </dgm:presLayoutVars>
      </dgm:prSet>
      <dgm:spPr/>
      <dgm:t>
        <a:bodyPr/>
        <a:lstStyle/>
        <a:p>
          <a:endParaRPr lang="en-US"/>
        </a:p>
      </dgm:t>
    </dgm:pt>
    <dgm:pt modelId="{74CBF7CD-E0C0-4488-B899-5CA7EA33A350}" type="pres">
      <dgm:prSet presAssocID="{F4D7B61D-A5F5-44E1-829A-96D30E01D242}" presName="root" presStyleCnt="0"/>
      <dgm:spPr/>
    </dgm:pt>
    <dgm:pt modelId="{E199E1F5-C23B-42FA-B3C4-513BBD09EA32}" type="pres">
      <dgm:prSet presAssocID="{F4D7B61D-A5F5-44E1-829A-96D30E01D242}" presName="rootComposite" presStyleCnt="0"/>
      <dgm:spPr/>
    </dgm:pt>
    <dgm:pt modelId="{BABA12CD-EAE6-44D4-8F0C-E18D52087674}" type="pres">
      <dgm:prSet presAssocID="{F4D7B61D-A5F5-44E1-829A-96D30E01D242}" presName="rootText" presStyleLbl="node1" presStyleIdx="1" presStyleCnt="6"/>
      <dgm:spPr/>
      <dgm:t>
        <a:bodyPr/>
        <a:lstStyle/>
        <a:p>
          <a:endParaRPr lang="en-US"/>
        </a:p>
      </dgm:t>
    </dgm:pt>
    <dgm:pt modelId="{8138D41A-E835-4D03-9536-799199D88931}" type="pres">
      <dgm:prSet presAssocID="{F4D7B61D-A5F5-44E1-829A-96D30E01D242}" presName="rootConnector" presStyleLbl="node1" presStyleIdx="1" presStyleCnt="6"/>
      <dgm:spPr/>
      <dgm:t>
        <a:bodyPr/>
        <a:lstStyle/>
        <a:p>
          <a:endParaRPr lang="en-US"/>
        </a:p>
      </dgm:t>
    </dgm:pt>
    <dgm:pt modelId="{7EB1EAFE-9A85-4316-AAB2-85349DE2BE69}" type="pres">
      <dgm:prSet presAssocID="{F4D7B61D-A5F5-44E1-829A-96D30E01D242}" presName="childShape" presStyleCnt="0"/>
      <dgm:spPr/>
    </dgm:pt>
    <dgm:pt modelId="{8BC85A24-8B52-4E82-B68A-6121648B81DA}" type="pres">
      <dgm:prSet presAssocID="{387793EC-154B-4359-867D-88580F4F59A6}" presName="Name13" presStyleLbl="parChTrans1D2" presStyleIdx="6" presStyleCnt="29"/>
      <dgm:spPr/>
      <dgm:t>
        <a:bodyPr/>
        <a:lstStyle/>
        <a:p>
          <a:endParaRPr lang="en-US"/>
        </a:p>
      </dgm:t>
    </dgm:pt>
    <dgm:pt modelId="{1861EB54-723A-4776-822D-A13F16B79142}" type="pres">
      <dgm:prSet presAssocID="{CDFBC89A-E8C0-44D1-9331-B8238BBCD13D}" presName="childText" presStyleLbl="bgAcc1" presStyleIdx="6" presStyleCnt="29">
        <dgm:presLayoutVars>
          <dgm:bulletEnabled val="1"/>
        </dgm:presLayoutVars>
      </dgm:prSet>
      <dgm:spPr/>
      <dgm:t>
        <a:bodyPr/>
        <a:lstStyle/>
        <a:p>
          <a:endParaRPr lang="en-US"/>
        </a:p>
      </dgm:t>
    </dgm:pt>
    <dgm:pt modelId="{FA1A4001-7CF9-450D-9565-EFB7AFB50B30}" type="pres">
      <dgm:prSet presAssocID="{093DA64C-B92C-4294-9476-667DFCFD223E}" presName="Name13" presStyleLbl="parChTrans1D2" presStyleIdx="7" presStyleCnt="29"/>
      <dgm:spPr/>
      <dgm:t>
        <a:bodyPr/>
        <a:lstStyle/>
        <a:p>
          <a:endParaRPr lang="en-US"/>
        </a:p>
      </dgm:t>
    </dgm:pt>
    <dgm:pt modelId="{5518F360-9105-405A-AFDA-643E328E6350}" type="pres">
      <dgm:prSet presAssocID="{733463EA-0AD4-4EFA-8643-910159534547}" presName="childText" presStyleLbl="bgAcc1" presStyleIdx="7" presStyleCnt="29">
        <dgm:presLayoutVars>
          <dgm:bulletEnabled val="1"/>
        </dgm:presLayoutVars>
      </dgm:prSet>
      <dgm:spPr/>
      <dgm:t>
        <a:bodyPr/>
        <a:lstStyle/>
        <a:p>
          <a:endParaRPr lang="en-US"/>
        </a:p>
      </dgm:t>
    </dgm:pt>
    <dgm:pt modelId="{57B5B082-B6AF-46B8-9DAD-1041E521CF76}" type="pres">
      <dgm:prSet presAssocID="{39A4A71A-5BE2-4359-BD3A-8F095165CCE1}" presName="Name13" presStyleLbl="parChTrans1D2" presStyleIdx="8" presStyleCnt="29"/>
      <dgm:spPr/>
      <dgm:t>
        <a:bodyPr/>
        <a:lstStyle/>
        <a:p>
          <a:endParaRPr lang="en-US"/>
        </a:p>
      </dgm:t>
    </dgm:pt>
    <dgm:pt modelId="{402C9619-2F0E-46B4-A283-818834BF7D41}" type="pres">
      <dgm:prSet presAssocID="{2F370533-A6D0-4BF3-9E7A-89E0EEFF19C5}" presName="childText" presStyleLbl="bgAcc1" presStyleIdx="8" presStyleCnt="29">
        <dgm:presLayoutVars>
          <dgm:bulletEnabled val="1"/>
        </dgm:presLayoutVars>
      </dgm:prSet>
      <dgm:spPr/>
      <dgm:t>
        <a:bodyPr/>
        <a:lstStyle/>
        <a:p>
          <a:endParaRPr lang="en-US"/>
        </a:p>
      </dgm:t>
    </dgm:pt>
    <dgm:pt modelId="{475CC4F0-F60C-456A-A691-805ED688F005}" type="pres">
      <dgm:prSet presAssocID="{182DDDBC-9F5E-478F-95E7-0857E9502323}" presName="Name13" presStyleLbl="parChTrans1D2" presStyleIdx="9" presStyleCnt="29"/>
      <dgm:spPr/>
      <dgm:t>
        <a:bodyPr/>
        <a:lstStyle/>
        <a:p>
          <a:endParaRPr lang="en-US"/>
        </a:p>
      </dgm:t>
    </dgm:pt>
    <dgm:pt modelId="{A89D7551-A60D-4391-8B9B-21E2085B3EAA}" type="pres">
      <dgm:prSet presAssocID="{CE832655-8BCF-49B5-B5C3-73C89E224F47}" presName="childText" presStyleLbl="bgAcc1" presStyleIdx="9" presStyleCnt="29">
        <dgm:presLayoutVars>
          <dgm:bulletEnabled val="1"/>
        </dgm:presLayoutVars>
      </dgm:prSet>
      <dgm:spPr/>
      <dgm:t>
        <a:bodyPr/>
        <a:lstStyle/>
        <a:p>
          <a:endParaRPr lang="en-US"/>
        </a:p>
      </dgm:t>
    </dgm:pt>
    <dgm:pt modelId="{98A3B933-969E-43B8-8793-C5BBC6EA2C79}" type="pres">
      <dgm:prSet presAssocID="{EBE0A880-D00F-4DB9-8310-80CADF2B7B23}" presName="root" presStyleCnt="0"/>
      <dgm:spPr/>
    </dgm:pt>
    <dgm:pt modelId="{BFC779B7-ECCE-479F-A98B-04F29E00B181}" type="pres">
      <dgm:prSet presAssocID="{EBE0A880-D00F-4DB9-8310-80CADF2B7B23}" presName="rootComposite" presStyleCnt="0"/>
      <dgm:spPr/>
    </dgm:pt>
    <dgm:pt modelId="{3EB6BD50-C486-46EE-B71C-0E01DC954575}" type="pres">
      <dgm:prSet presAssocID="{EBE0A880-D00F-4DB9-8310-80CADF2B7B23}" presName="rootText" presStyleLbl="node1" presStyleIdx="2" presStyleCnt="6"/>
      <dgm:spPr/>
      <dgm:t>
        <a:bodyPr/>
        <a:lstStyle/>
        <a:p>
          <a:endParaRPr lang="en-US"/>
        </a:p>
      </dgm:t>
    </dgm:pt>
    <dgm:pt modelId="{2F30346A-B203-43D2-BCD5-D6A36404A92A}" type="pres">
      <dgm:prSet presAssocID="{EBE0A880-D00F-4DB9-8310-80CADF2B7B23}" presName="rootConnector" presStyleLbl="node1" presStyleIdx="2" presStyleCnt="6"/>
      <dgm:spPr/>
      <dgm:t>
        <a:bodyPr/>
        <a:lstStyle/>
        <a:p>
          <a:endParaRPr lang="en-US"/>
        </a:p>
      </dgm:t>
    </dgm:pt>
    <dgm:pt modelId="{B599B476-BC36-4F74-AF4E-7FC7C133505C}" type="pres">
      <dgm:prSet presAssocID="{EBE0A880-D00F-4DB9-8310-80CADF2B7B23}" presName="childShape" presStyleCnt="0"/>
      <dgm:spPr/>
    </dgm:pt>
    <dgm:pt modelId="{1165D001-46BE-4121-85F9-606A34DA0501}" type="pres">
      <dgm:prSet presAssocID="{33D67348-C4F6-48C7-B6D8-E673DC84D83B}" presName="Name13" presStyleLbl="parChTrans1D2" presStyleIdx="10" presStyleCnt="29"/>
      <dgm:spPr/>
      <dgm:t>
        <a:bodyPr/>
        <a:lstStyle/>
        <a:p>
          <a:endParaRPr lang="en-US"/>
        </a:p>
      </dgm:t>
    </dgm:pt>
    <dgm:pt modelId="{A05D7F3E-474B-403E-A464-2D79FE24C82E}" type="pres">
      <dgm:prSet presAssocID="{584D9AD0-5D5B-41BA-B614-DEE9CCD93A33}" presName="childText" presStyleLbl="bgAcc1" presStyleIdx="10" presStyleCnt="29">
        <dgm:presLayoutVars>
          <dgm:bulletEnabled val="1"/>
        </dgm:presLayoutVars>
      </dgm:prSet>
      <dgm:spPr/>
      <dgm:t>
        <a:bodyPr/>
        <a:lstStyle/>
        <a:p>
          <a:endParaRPr lang="en-US"/>
        </a:p>
      </dgm:t>
    </dgm:pt>
    <dgm:pt modelId="{B5DD1666-1CCF-4DC0-AB1B-5B446E7F6EC8}" type="pres">
      <dgm:prSet presAssocID="{01A86D84-C2E2-4BD7-B712-C3139C77EAFC}" presName="Name13" presStyleLbl="parChTrans1D2" presStyleIdx="11" presStyleCnt="29"/>
      <dgm:spPr/>
      <dgm:t>
        <a:bodyPr/>
        <a:lstStyle/>
        <a:p>
          <a:endParaRPr lang="en-US"/>
        </a:p>
      </dgm:t>
    </dgm:pt>
    <dgm:pt modelId="{03AE3EBF-852D-4553-8155-65F1EBCA0BBC}" type="pres">
      <dgm:prSet presAssocID="{B67253F2-1CFB-49CB-B99A-092B681EAAD4}" presName="childText" presStyleLbl="bgAcc1" presStyleIdx="11" presStyleCnt="29">
        <dgm:presLayoutVars>
          <dgm:bulletEnabled val="1"/>
        </dgm:presLayoutVars>
      </dgm:prSet>
      <dgm:spPr/>
      <dgm:t>
        <a:bodyPr/>
        <a:lstStyle/>
        <a:p>
          <a:endParaRPr lang="en-US"/>
        </a:p>
      </dgm:t>
    </dgm:pt>
    <dgm:pt modelId="{1A74B17B-A0BA-4197-B11E-EDBDB2EEA47F}" type="pres">
      <dgm:prSet presAssocID="{8561E157-D16D-4DC4-B96D-29AC89BF5547}" presName="Name13" presStyleLbl="parChTrans1D2" presStyleIdx="12" presStyleCnt="29"/>
      <dgm:spPr/>
      <dgm:t>
        <a:bodyPr/>
        <a:lstStyle/>
        <a:p>
          <a:endParaRPr lang="en-US"/>
        </a:p>
      </dgm:t>
    </dgm:pt>
    <dgm:pt modelId="{6050C941-1DFD-48CB-A6F3-98620C163C9B}" type="pres">
      <dgm:prSet presAssocID="{560B5559-F6B8-4554-AEEF-3B8060265392}" presName="childText" presStyleLbl="bgAcc1" presStyleIdx="12" presStyleCnt="29">
        <dgm:presLayoutVars>
          <dgm:bulletEnabled val="1"/>
        </dgm:presLayoutVars>
      </dgm:prSet>
      <dgm:spPr/>
      <dgm:t>
        <a:bodyPr/>
        <a:lstStyle/>
        <a:p>
          <a:endParaRPr lang="en-US"/>
        </a:p>
      </dgm:t>
    </dgm:pt>
    <dgm:pt modelId="{AF77018F-E976-4DB6-A093-872E75717C1C}" type="pres">
      <dgm:prSet presAssocID="{DD563AED-66A7-4057-ADAE-B4AA8D45CF10}" presName="Name13" presStyleLbl="parChTrans1D2" presStyleIdx="13" presStyleCnt="29"/>
      <dgm:spPr/>
      <dgm:t>
        <a:bodyPr/>
        <a:lstStyle/>
        <a:p>
          <a:endParaRPr lang="en-US"/>
        </a:p>
      </dgm:t>
    </dgm:pt>
    <dgm:pt modelId="{463FE31B-D86C-45AD-BBE7-BEECDB7B0C42}" type="pres">
      <dgm:prSet presAssocID="{37BA5AFE-4153-4021-8D1C-1EB35D2B7798}" presName="childText" presStyleLbl="bgAcc1" presStyleIdx="13" presStyleCnt="29">
        <dgm:presLayoutVars>
          <dgm:bulletEnabled val="1"/>
        </dgm:presLayoutVars>
      </dgm:prSet>
      <dgm:spPr/>
      <dgm:t>
        <a:bodyPr/>
        <a:lstStyle/>
        <a:p>
          <a:endParaRPr lang="en-US"/>
        </a:p>
      </dgm:t>
    </dgm:pt>
    <dgm:pt modelId="{68BC0AD6-3226-4B06-AADD-CD477A3FB993}" type="pres">
      <dgm:prSet presAssocID="{96F91DBC-6720-471A-98FD-BA68F078B172}" presName="Name13" presStyleLbl="parChTrans1D2" presStyleIdx="14" presStyleCnt="29"/>
      <dgm:spPr/>
      <dgm:t>
        <a:bodyPr/>
        <a:lstStyle/>
        <a:p>
          <a:endParaRPr lang="en-US"/>
        </a:p>
      </dgm:t>
    </dgm:pt>
    <dgm:pt modelId="{65DEF36E-831E-4F0F-90DC-5C138CA4F8E1}" type="pres">
      <dgm:prSet presAssocID="{FC0E2B56-DD97-40D9-AE86-C9475A5ABB67}" presName="childText" presStyleLbl="bgAcc1" presStyleIdx="14" presStyleCnt="29">
        <dgm:presLayoutVars>
          <dgm:bulletEnabled val="1"/>
        </dgm:presLayoutVars>
      </dgm:prSet>
      <dgm:spPr/>
      <dgm:t>
        <a:bodyPr/>
        <a:lstStyle/>
        <a:p>
          <a:endParaRPr lang="en-US"/>
        </a:p>
      </dgm:t>
    </dgm:pt>
    <dgm:pt modelId="{4675CF80-06DB-49FA-82C2-14184C6A2408}" type="pres">
      <dgm:prSet presAssocID="{E84BCF01-579C-4F22-B1D5-DAF9AD525ED7}" presName="root" presStyleCnt="0"/>
      <dgm:spPr/>
    </dgm:pt>
    <dgm:pt modelId="{1FFED1F4-6424-4101-81B2-8A3306E887CC}" type="pres">
      <dgm:prSet presAssocID="{E84BCF01-579C-4F22-B1D5-DAF9AD525ED7}" presName="rootComposite" presStyleCnt="0"/>
      <dgm:spPr/>
    </dgm:pt>
    <dgm:pt modelId="{9A907EA2-CB67-43B9-A7E8-DC96D599F0FF}" type="pres">
      <dgm:prSet presAssocID="{E84BCF01-579C-4F22-B1D5-DAF9AD525ED7}" presName="rootText" presStyleLbl="node1" presStyleIdx="3" presStyleCnt="6"/>
      <dgm:spPr/>
      <dgm:t>
        <a:bodyPr/>
        <a:lstStyle/>
        <a:p>
          <a:endParaRPr lang="en-US"/>
        </a:p>
      </dgm:t>
    </dgm:pt>
    <dgm:pt modelId="{97B050CA-CCFD-48DC-BA5D-616878C90FE5}" type="pres">
      <dgm:prSet presAssocID="{E84BCF01-579C-4F22-B1D5-DAF9AD525ED7}" presName="rootConnector" presStyleLbl="node1" presStyleIdx="3" presStyleCnt="6"/>
      <dgm:spPr/>
      <dgm:t>
        <a:bodyPr/>
        <a:lstStyle/>
        <a:p>
          <a:endParaRPr lang="en-US"/>
        </a:p>
      </dgm:t>
    </dgm:pt>
    <dgm:pt modelId="{9D080475-06B3-42FB-B8B6-75B553DFF894}" type="pres">
      <dgm:prSet presAssocID="{E84BCF01-579C-4F22-B1D5-DAF9AD525ED7}" presName="childShape" presStyleCnt="0"/>
      <dgm:spPr/>
    </dgm:pt>
    <dgm:pt modelId="{D2F2EF46-C3EA-4D44-BE58-4C75C6F18817}" type="pres">
      <dgm:prSet presAssocID="{835D59CB-5984-46CC-A593-D39BF56F9FF5}" presName="Name13" presStyleLbl="parChTrans1D2" presStyleIdx="15" presStyleCnt="29"/>
      <dgm:spPr/>
      <dgm:t>
        <a:bodyPr/>
        <a:lstStyle/>
        <a:p>
          <a:endParaRPr lang="en-US"/>
        </a:p>
      </dgm:t>
    </dgm:pt>
    <dgm:pt modelId="{7727DB17-53DB-404A-8D15-9D0E969B283B}" type="pres">
      <dgm:prSet presAssocID="{EB1EDF3B-AEB3-4C6E-8450-AAD1B3C78F3B}" presName="childText" presStyleLbl="bgAcc1" presStyleIdx="15" presStyleCnt="29">
        <dgm:presLayoutVars>
          <dgm:bulletEnabled val="1"/>
        </dgm:presLayoutVars>
      </dgm:prSet>
      <dgm:spPr/>
      <dgm:t>
        <a:bodyPr/>
        <a:lstStyle/>
        <a:p>
          <a:endParaRPr lang="en-US"/>
        </a:p>
      </dgm:t>
    </dgm:pt>
    <dgm:pt modelId="{FCA5FF77-6491-48A6-9115-827CFF902E63}" type="pres">
      <dgm:prSet presAssocID="{A30734F3-1C24-4F53-A19C-25D0D787DF30}" presName="Name13" presStyleLbl="parChTrans1D2" presStyleIdx="16" presStyleCnt="29"/>
      <dgm:spPr/>
      <dgm:t>
        <a:bodyPr/>
        <a:lstStyle/>
        <a:p>
          <a:endParaRPr lang="en-US"/>
        </a:p>
      </dgm:t>
    </dgm:pt>
    <dgm:pt modelId="{081250D3-9ADD-4690-AC75-6D28341FAF00}" type="pres">
      <dgm:prSet presAssocID="{A0B21010-991D-47F4-885C-1D43E78F9887}" presName="childText" presStyleLbl="bgAcc1" presStyleIdx="16" presStyleCnt="29">
        <dgm:presLayoutVars>
          <dgm:bulletEnabled val="1"/>
        </dgm:presLayoutVars>
      </dgm:prSet>
      <dgm:spPr/>
      <dgm:t>
        <a:bodyPr/>
        <a:lstStyle/>
        <a:p>
          <a:endParaRPr lang="en-US"/>
        </a:p>
      </dgm:t>
    </dgm:pt>
    <dgm:pt modelId="{3677DD8E-BDD2-45FB-B62F-DB8A0689F143}" type="pres">
      <dgm:prSet presAssocID="{90991D11-6710-4629-A906-BE371C59A9CE}" presName="Name13" presStyleLbl="parChTrans1D2" presStyleIdx="17" presStyleCnt="29"/>
      <dgm:spPr/>
      <dgm:t>
        <a:bodyPr/>
        <a:lstStyle/>
        <a:p>
          <a:endParaRPr lang="en-US"/>
        </a:p>
      </dgm:t>
    </dgm:pt>
    <dgm:pt modelId="{D346AD70-CEF3-4C43-BC32-2CD51AB5DF17}" type="pres">
      <dgm:prSet presAssocID="{2F73CBAF-C2C8-4AB4-B59D-7F008BB6DCB1}" presName="childText" presStyleLbl="bgAcc1" presStyleIdx="17" presStyleCnt="29">
        <dgm:presLayoutVars>
          <dgm:bulletEnabled val="1"/>
        </dgm:presLayoutVars>
      </dgm:prSet>
      <dgm:spPr/>
      <dgm:t>
        <a:bodyPr/>
        <a:lstStyle/>
        <a:p>
          <a:endParaRPr lang="en-US"/>
        </a:p>
      </dgm:t>
    </dgm:pt>
    <dgm:pt modelId="{0B066CD2-4D10-4E42-BBB4-F35399C2EB30}" type="pres">
      <dgm:prSet presAssocID="{E8D028A6-AE04-4DE8-B8AA-D09F2445C058}" presName="Name13" presStyleLbl="parChTrans1D2" presStyleIdx="18" presStyleCnt="29"/>
      <dgm:spPr/>
      <dgm:t>
        <a:bodyPr/>
        <a:lstStyle/>
        <a:p>
          <a:endParaRPr lang="en-US"/>
        </a:p>
      </dgm:t>
    </dgm:pt>
    <dgm:pt modelId="{F78E2921-C1E2-464D-9748-232557E15039}" type="pres">
      <dgm:prSet presAssocID="{9837D0E6-D80B-4131-AD62-722A60B0D8C1}" presName="childText" presStyleLbl="bgAcc1" presStyleIdx="18" presStyleCnt="29">
        <dgm:presLayoutVars>
          <dgm:bulletEnabled val="1"/>
        </dgm:presLayoutVars>
      </dgm:prSet>
      <dgm:spPr/>
      <dgm:t>
        <a:bodyPr/>
        <a:lstStyle/>
        <a:p>
          <a:endParaRPr lang="en-US"/>
        </a:p>
      </dgm:t>
    </dgm:pt>
    <dgm:pt modelId="{87A7E7EC-47D1-4F3E-9FD3-CFB07A9CF88C}" type="pres">
      <dgm:prSet presAssocID="{9F8941E8-8149-4F9A-BF98-CD60443F1BC9}" presName="Name13" presStyleLbl="parChTrans1D2" presStyleIdx="19" presStyleCnt="29"/>
      <dgm:spPr/>
      <dgm:t>
        <a:bodyPr/>
        <a:lstStyle/>
        <a:p>
          <a:endParaRPr lang="en-US"/>
        </a:p>
      </dgm:t>
    </dgm:pt>
    <dgm:pt modelId="{927D6ACD-4CB0-4EFD-A6E5-A5F8FD3599DD}" type="pres">
      <dgm:prSet presAssocID="{AE349C18-84D7-49A2-AF2B-66CD273D7DF0}" presName="childText" presStyleLbl="bgAcc1" presStyleIdx="19" presStyleCnt="29">
        <dgm:presLayoutVars>
          <dgm:bulletEnabled val="1"/>
        </dgm:presLayoutVars>
      </dgm:prSet>
      <dgm:spPr/>
      <dgm:t>
        <a:bodyPr/>
        <a:lstStyle/>
        <a:p>
          <a:endParaRPr lang="en-US"/>
        </a:p>
      </dgm:t>
    </dgm:pt>
    <dgm:pt modelId="{36FCAC7F-EC01-44AC-A4B1-745C8818289C}" type="pres">
      <dgm:prSet presAssocID="{B07BD688-5F1A-4F3D-968E-0B7AEDDF0AA0}" presName="root" presStyleCnt="0"/>
      <dgm:spPr/>
    </dgm:pt>
    <dgm:pt modelId="{E17EDAA0-8845-43A4-9C00-95C1D50C58ED}" type="pres">
      <dgm:prSet presAssocID="{B07BD688-5F1A-4F3D-968E-0B7AEDDF0AA0}" presName="rootComposite" presStyleCnt="0"/>
      <dgm:spPr/>
    </dgm:pt>
    <dgm:pt modelId="{FC93FF02-69BF-489F-8CF9-5BC622C20FDC}" type="pres">
      <dgm:prSet presAssocID="{B07BD688-5F1A-4F3D-968E-0B7AEDDF0AA0}" presName="rootText" presStyleLbl="node1" presStyleIdx="4" presStyleCnt="6"/>
      <dgm:spPr/>
      <dgm:t>
        <a:bodyPr/>
        <a:lstStyle/>
        <a:p>
          <a:endParaRPr lang="en-US"/>
        </a:p>
      </dgm:t>
    </dgm:pt>
    <dgm:pt modelId="{A15D4869-E4F1-4B8D-BEE7-22D05B0C0840}" type="pres">
      <dgm:prSet presAssocID="{B07BD688-5F1A-4F3D-968E-0B7AEDDF0AA0}" presName="rootConnector" presStyleLbl="node1" presStyleIdx="4" presStyleCnt="6"/>
      <dgm:spPr/>
      <dgm:t>
        <a:bodyPr/>
        <a:lstStyle/>
        <a:p>
          <a:endParaRPr lang="en-US"/>
        </a:p>
      </dgm:t>
    </dgm:pt>
    <dgm:pt modelId="{7022160E-D183-46A5-9A8A-38C7D75CCB83}" type="pres">
      <dgm:prSet presAssocID="{B07BD688-5F1A-4F3D-968E-0B7AEDDF0AA0}" presName="childShape" presStyleCnt="0"/>
      <dgm:spPr/>
    </dgm:pt>
    <dgm:pt modelId="{9BA45EDF-FA66-4840-89FD-E4D5BE19D8EE}" type="pres">
      <dgm:prSet presAssocID="{B3D1A7C7-AAB4-4830-B06C-99AACF725816}" presName="Name13" presStyleLbl="parChTrans1D2" presStyleIdx="20" presStyleCnt="29"/>
      <dgm:spPr/>
      <dgm:t>
        <a:bodyPr/>
        <a:lstStyle/>
        <a:p>
          <a:endParaRPr lang="en-US"/>
        </a:p>
      </dgm:t>
    </dgm:pt>
    <dgm:pt modelId="{29084C6D-925C-403C-A263-A7880399B72E}" type="pres">
      <dgm:prSet presAssocID="{4EB2C8E0-43E2-4C65-85A0-6FC1A6AD4D82}" presName="childText" presStyleLbl="bgAcc1" presStyleIdx="20" presStyleCnt="29">
        <dgm:presLayoutVars>
          <dgm:bulletEnabled val="1"/>
        </dgm:presLayoutVars>
      </dgm:prSet>
      <dgm:spPr/>
      <dgm:t>
        <a:bodyPr/>
        <a:lstStyle/>
        <a:p>
          <a:endParaRPr lang="en-US"/>
        </a:p>
      </dgm:t>
    </dgm:pt>
    <dgm:pt modelId="{86897342-4A52-4648-9D7D-AB1E7DAC9D5C}" type="pres">
      <dgm:prSet presAssocID="{43D5915F-879E-400B-BF0D-EEBD180DC673}" presName="Name13" presStyleLbl="parChTrans1D2" presStyleIdx="21" presStyleCnt="29"/>
      <dgm:spPr/>
      <dgm:t>
        <a:bodyPr/>
        <a:lstStyle/>
        <a:p>
          <a:endParaRPr lang="en-US"/>
        </a:p>
      </dgm:t>
    </dgm:pt>
    <dgm:pt modelId="{3CC12B2A-7229-4277-8AF5-FF5EAEA7B33C}" type="pres">
      <dgm:prSet presAssocID="{6B64C20F-2AFD-46E3-B735-8D624F7F09BB}" presName="childText" presStyleLbl="bgAcc1" presStyleIdx="21" presStyleCnt="29">
        <dgm:presLayoutVars>
          <dgm:bulletEnabled val="1"/>
        </dgm:presLayoutVars>
      </dgm:prSet>
      <dgm:spPr/>
      <dgm:t>
        <a:bodyPr/>
        <a:lstStyle/>
        <a:p>
          <a:endParaRPr lang="en-US"/>
        </a:p>
      </dgm:t>
    </dgm:pt>
    <dgm:pt modelId="{5FA8B08E-00A2-4A2F-A1F9-D338B288BC52}" type="pres">
      <dgm:prSet presAssocID="{ECC58D22-CCC4-4B33-9D63-D9EB2B23C182}" presName="Name13" presStyleLbl="parChTrans1D2" presStyleIdx="22" presStyleCnt="29"/>
      <dgm:spPr/>
      <dgm:t>
        <a:bodyPr/>
        <a:lstStyle/>
        <a:p>
          <a:endParaRPr lang="en-US"/>
        </a:p>
      </dgm:t>
    </dgm:pt>
    <dgm:pt modelId="{66E17F84-2F42-4705-9805-12C1D9C498B7}" type="pres">
      <dgm:prSet presAssocID="{B48846A6-FC40-4351-809E-25C67746C897}" presName="childText" presStyleLbl="bgAcc1" presStyleIdx="22" presStyleCnt="29">
        <dgm:presLayoutVars>
          <dgm:bulletEnabled val="1"/>
        </dgm:presLayoutVars>
      </dgm:prSet>
      <dgm:spPr/>
      <dgm:t>
        <a:bodyPr/>
        <a:lstStyle/>
        <a:p>
          <a:endParaRPr lang="en-US"/>
        </a:p>
      </dgm:t>
    </dgm:pt>
    <dgm:pt modelId="{7914763B-9964-41A0-A781-DF16C0950C6B}" type="pres">
      <dgm:prSet presAssocID="{88B67D56-3D52-4824-B363-199A93739B01}" presName="Name13" presStyleLbl="parChTrans1D2" presStyleIdx="23" presStyleCnt="29"/>
      <dgm:spPr/>
      <dgm:t>
        <a:bodyPr/>
        <a:lstStyle/>
        <a:p>
          <a:endParaRPr lang="en-US"/>
        </a:p>
      </dgm:t>
    </dgm:pt>
    <dgm:pt modelId="{12801B12-99C3-4061-B4A2-46A62A9ED16A}" type="pres">
      <dgm:prSet presAssocID="{381DDD91-BEF6-4449-92F2-5A596C77F6A4}" presName="childText" presStyleLbl="bgAcc1" presStyleIdx="23" presStyleCnt="29">
        <dgm:presLayoutVars>
          <dgm:bulletEnabled val="1"/>
        </dgm:presLayoutVars>
      </dgm:prSet>
      <dgm:spPr/>
      <dgm:t>
        <a:bodyPr/>
        <a:lstStyle/>
        <a:p>
          <a:endParaRPr lang="en-US"/>
        </a:p>
      </dgm:t>
    </dgm:pt>
    <dgm:pt modelId="{E9963501-15F6-41C5-8D30-F64168C99FC3}" type="pres">
      <dgm:prSet presAssocID="{3DE6FC58-81E8-4649-87B5-F6DE0BCEF1CC}" presName="root" presStyleCnt="0"/>
      <dgm:spPr/>
    </dgm:pt>
    <dgm:pt modelId="{52025D3E-2A72-4187-AA0E-6F537570018A}" type="pres">
      <dgm:prSet presAssocID="{3DE6FC58-81E8-4649-87B5-F6DE0BCEF1CC}" presName="rootComposite" presStyleCnt="0"/>
      <dgm:spPr/>
    </dgm:pt>
    <dgm:pt modelId="{A329665F-914C-4F56-B10F-B6B926138374}" type="pres">
      <dgm:prSet presAssocID="{3DE6FC58-81E8-4649-87B5-F6DE0BCEF1CC}" presName="rootText" presStyleLbl="node1" presStyleIdx="5" presStyleCnt="6"/>
      <dgm:spPr/>
      <dgm:t>
        <a:bodyPr/>
        <a:lstStyle/>
        <a:p>
          <a:endParaRPr lang="en-US"/>
        </a:p>
      </dgm:t>
    </dgm:pt>
    <dgm:pt modelId="{6CC75335-9C74-47F9-B991-16F036FFFA80}" type="pres">
      <dgm:prSet presAssocID="{3DE6FC58-81E8-4649-87B5-F6DE0BCEF1CC}" presName="rootConnector" presStyleLbl="node1" presStyleIdx="5" presStyleCnt="6"/>
      <dgm:spPr/>
      <dgm:t>
        <a:bodyPr/>
        <a:lstStyle/>
        <a:p>
          <a:endParaRPr lang="en-US"/>
        </a:p>
      </dgm:t>
    </dgm:pt>
    <dgm:pt modelId="{A7861754-542E-4700-A3C6-9C8F01AFF9F4}" type="pres">
      <dgm:prSet presAssocID="{3DE6FC58-81E8-4649-87B5-F6DE0BCEF1CC}" presName="childShape" presStyleCnt="0"/>
      <dgm:spPr/>
    </dgm:pt>
    <dgm:pt modelId="{79377FDB-5EC3-4FF2-9C70-C4F312921D5B}" type="pres">
      <dgm:prSet presAssocID="{25F58CF0-B1C0-4A3F-A1A3-38FFB9082681}" presName="Name13" presStyleLbl="parChTrans1D2" presStyleIdx="24" presStyleCnt="29"/>
      <dgm:spPr/>
      <dgm:t>
        <a:bodyPr/>
        <a:lstStyle/>
        <a:p>
          <a:endParaRPr lang="en-US"/>
        </a:p>
      </dgm:t>
    </dgm:pt>
    <dgm:pt modelId="{ECC967D1-2357-428E-B5C8-EFE65B7FAAB4}" type="pres">
      <dgm:prSet presAssocID="{DBD00998-2308-4ECA-B1A9-E6D8BC7EE052}" presName="childText" presStyleLbl="bgAcc1" presStyleIdx="24" presStyleCnt="29">
        <dgm:presLayoutVars>
          <dgm:bulletEnabled val="1"/>
        </dgm:presLayoutVars>
      </dgm:prSet>
      <dgm:spPr/>
      <dgm:t>
        <a:bodyPr/>
        <a:lstStyle/>
        <a:p>
          <a:endParaRPr lang="en-US"/>
        </a:p>
      </dgm:t>
    </dgm:pt>
    <dgm:pt modelId="{34F2E7F8-084E-4D5F-8A99-38593A2F814A}" type="pres">
      <dgm:prSet presAssocID="{73B780C3-76E7-4F6C-ABAE-0117CF2B7ED1}" presName="Name13" presStyleLbl="parChTrans1D2" presStyleIdx="25" presStyleCnt="29"/>
      <dgm:spPr/>
      <dgm:t>
        <a:bodyPr/>
        <a:lstStyle/>
        <a:p>
          <a:endParaRPr lang="en-US"/>
        </a:p>
      </dgm:t>
    </dgm:pt>
    <dgm:pt modelId="{956913E7-896A-4572-9B98-9351D384DB09}" type="pres">
      <dgm:prSet presAssocID="{85F60924-C73B-42E7-AC35-D3EFBC323537}" presName="childText" presStyleLbl="bgAcc1" presStyleIdx="25" presStyleCnt="29">
        <dgm:presLayoutVars>
          <dgm:bulletEnabled val="1"/>
        </dgm:presLayoutVars>
      </dgm:prSet>
      <dgm:spPr/>
      <dgm:t>
        <a:bodyPr/>
        <a:lstStyle/>
        <a:p>
          <a:endParaRPr lang="en-US"/>
        </a:p>
      </dgm:t>
    </dgm:pt>
    <dgm:pt modelId="{3E818966-4282-42DA-869F-F443D44AF510}" type="pres">
      <dgm:prSet presAssocID="{957A6238-E653-4E31-9754-23D270C9CA9D}" presName="Name13" presStyleLbl="parChTrans1D2" presStyleIdx="26" presStyleCnt="29"/>
      <dgm:spPr/>
      <dgm:t>
        <a:bodyPr/>
        <a:lstStyle/>
        <a:p>
          <a:endParaRPr lang="en-US"/>
        </a:p>
      </dgm:t>
    </dgm:pt>
    <dgm:pt modelId="{4D8176FF-FC94-414D-8EBA-A8690026CDB7}" type="pres">
      <dgm:prSet presAssocID="{3B10D2F2-697D-4836-88BE-89FAC099345C}" presName="childText" presStyleLbl="bgAcc1" presStyleIdx="26" presStyleCnt="29">
        <dgm:presLayoutVars>
          <dgm:bulletEnabled val="1"/>
        </dgm:presLayoutVars>
      </dgm:prSet>
      <dgm:spPr/>
      <dgm:t>
        <a:bodyPr/>
        <a:lstStyle/>
        <a:p>
          <a:endParaRPr lang="en-US"/>
        </a:p>
      </dgm:t>
    </dgm:pt>
    <dgm:pt modelId="{F0050B48-3BCA-44B6-B070-9F626B1B1374}" type="pres">
      <dgm:prSet presAssocID="{A5E9E662-9B1E-411E-B19B-B64C40D8885F}" presName="Name13" presStyleLbl="parChTrans1D2" presStyleIdx="27" presStyleCnt="29"/>
      <dgm:spPr/>
      <dgm:t>
        <a:bodyPr/>
        <a:lstStyle/>
        <a:p>
          <a:endParaRPr lang="en-US"/>
        </a:p>
      </dgm:t>
    </dgm:pt>
    <dgm:pt modelId="{57BC63EC-309D-40FA-90BA-C982A30F255D}" type="pres">
      <dgm:prSet presAssocID="{81CA44C0-9690-408F-A543-76463484CF89}" presName="childText" presStyleLbl="bgAcc1" presStyleIdx="27" presStyleCnt="29">
        <dgm:presLayoutVars>
          <dgm:bulletEnabled val="1"/>
        </dgm:presLayoutVars>
      </dgm:prSet>
      <dgm:spPr/>
      <dgm:t>
        <a:bodyPr/>
        <a:lstStyle/>
        <a:p>
          <a:endParaRPr lang="en-US"/>
        </a:p>
      </dgm:t>
    </dgm:pt>
    <dgm:pt modelId="{ED961DFE-E7D0-44B2-8A98-90F588E409C7}" type="pres">
      <dgm:prSet presAssocID="{A27D3C0B-821A-43DC-9850-77C27527EBB4}" presName="Name13" presStyleLbl="parChTrans1D2" presStyleIdx="28" presStyleCnt="29"/>
      <dgm:spPr/>
      <dgm:t>
        <a:bodyPr/>
        <a:lstStyle/>
        <a:p>
          <a:endParaRPr lang="en-US"/>
        </a:p>
      </dgm:t>
    </dgm:pt>
    <dgm:pt modelId="{68D047A3-C3C1-46E5-89DD-4DC17345DDE3}" type="pres">
      <dgm:prSet presAssocID="{D3289EB2-E650-46F8-AB9E-4B9BCB77593A}" presName="childText" presStyleLbl="bgAcc1" presStyleIdx="28" presStyleCnt="29">
        <dgm:presLayoutVars>
          <dgm:bulletEnabled val="1"/>
        </dgm:presLayoutVars>
      </dgm:prSet>
      <dgm:spPr/>
      <dgm:t>
        <a:bodyPr/>
        <a:lstStyle/>
        <a:p>
          <a:endParaRPr lang="en-US"/>
        </a:p>
      </dgm:t>
    </dgm:pt>
  </dgm:ptLst>
  <dgm:cxnLst>
    <dgm:cxn modelId="{1FF688B5-1B87-4BF1-8D92-3326BD312911}" type="presOf" srcId="{182DDDBC-9F5E-478F-95E7-0857E9502323}" destId="{475CC4F0-F60C-456A-A691-805ED688F005}" srcOrd="0" destOrd="0" presId="urn:microsoft.com/office/officeart/2005/8/layout/hierarchy3"/>
    <dgm:cxn modelId="{B35003D9-CFEE-4A8E-8619-DEA0B6ABAB1F}" type="presOf" srcId="{2F370533-A6D0-4BF3-9E7A-89E0EEFF19C5}" destId="{402C9619-2F0E-46B4-A283-818834BF7D41}" srcOrd="0" destOrd="0" presId="urn:microsoft.com/office/officeart/2005/8/layout/hierarchy3"/>
    <dgm:cxn modelId="{1236B9A3-BDFD-41ED-A505-6EF0D20188AA}" srcId="{EBE0A880-D00F-4DB9-8310-80CADF2B7B23}" destId="{FC0E2B56-DD97-40D9-AE86-C9475A5ABB67}" srcOrd="4" destOrd="0" parTransId="{96F91DBC-6720-471A-98FD-BA68F078B172}" sibTransId="{59346102-DFF3-474A-BA05-9B90545FA13D}"/>
    <dgm:cxn modelId="{8996BDAF-649B-4A76-8DA5-3C42BCFEBA72}" srcId="{3DE6FC58-81E8-4649-87B5-F6DE0BCEF1CC}" destId="{D3289EB2-E650-46F8-AB9E-4B9BCB77593A}" srcOrd="4" destOrd="0" parTransId="{A27D3C0B-821A-43DC-9850-77C27527EBB4}" sibTransId="{19E3CB48-E253-46AC-83AF-31B953324FD2}"/>
    <dgm:cxn modelId="{892012E7-99DF-4423-9287-EAD1E039BA67}" type="presOf" srcId="{BC74D53A-F739-48CE-8FFF-9A22711C8293}" destId="{DDC87A7F-DB87-4A2A-9DA9-117F8FDB3263}" srcOrd="0" destOrd="0" presId="urn:microsoft.com/office/officeart/2005/8/layout/hierarchy3"/>
    <dgm:cxn modelId="{611D85D4-F10D-41EB-B307-090B7A90FFF9}" type="presOf" srcId="{D0F64DC1-7B8E-421C-867B-6C6F8896B322}" destId="{94CE9B9A-E13B-45A9-A450-B0B8FE6C0255}" srcOrd="0" destOrd="0" presId="urn:microsoft.com/office/officeart/2005/8/layout/hierarchy3"/>
    <dgm:cxn modelId="{C7954876-1C8B-4D7D-BF0B-93E76E5FDD70}" srcId="{EBE0A880-D00F-4DB9-8310-80CADF2B7B23}" destId="{584D9AD0-5D5B-41BA-B614-DEE9CCD93A33}" srcOrd="0" destOrd="0" parTransId="{33D67348-C4F6-48C7-B6D8-E673DC84D83B}" sibTransId="{09A31789-F74E-4655-92C9-C98DDCE11F23}"/>
    <dgm:cxn modelId="{6C29EAC0-6231-4DCD-839A-DBC21AFBECE9}" srcId="{EBE0A880-D00F-4DB9-8310-80CADF2B7B23}" destId="{37BA5AFE-4153-4021-8D1C-1EB35D2B7798}" srcOrd="3" destOrd="0" parTransId="{DD563AED-66A7-4057-ADAE-B4AA8D45CF10}" sibTransId="{CD8A6A73-4CD5-44E2-A7B3-4F2B1A185DD5}"/>
    <dgm:cxn modelId="{4F6B4890-9A88-4952-875D-93154D6BB844}" type="presOf" srcId="{B67253F2-1CFB-49CB-B99A-092B681EAAD4}" destId="{03AE3EBF-852D-4553-8155-65F1EBCA0BBC}" srcOrd="0" destOrd="0" presId="urn:microsoft.com/office/officeart/2005/8/layout/hierarchy3"/>
    <dgm:cxn modelId="{75D03A00-46C2-43D8-8342-7E1DC6B33EC8}" type="presOf" srcId="{D3289EB2-E650-46F8-AB9E-4B9BCB77593A}" destId="{68D047A3-C3C1-46E5-89DD-4DC17345DDE3}" srcOrd="0" destOrd="0" presId="urn:microsoft.com/office/officeart/2005/8/layout/hierarchy3"/>
    <dgm:cxn modelId="{7CA5792C-ADD4-4DBB-8818-ABF2D74A7DE7}" type="presOf" srcId="{81CA44C0-9690-408F-A543-76463484CF89}" destId="{57BC63EC-309D-40FA-90BA-C982A30F255D}" srcOrd="0" destOrd="0" presId="urn:microsoft.com/office/officeart/2005/8/layout/hierarchy3"/>
    <dgm:cxn modelId="{B89CF6A5-787C-4767-A260-5603F37857F6}" type="presOf" srcId="{88B67D56-3D52-4824-B363-199A93739B01}" destId="{7914763B-9964-41A0-A781-DF16C0950C6B}" srcOrd="0" destOrd="0" presId="urn:microsoft.com/office/officeart/2005/8/layout/hierarchy3"/>
    <dgm:cxn modelId="{A0843F66-EF08-4C21-9036-3B74402F2DF4}" srcId="{EBE0A880-D00F-4DB9-8310-80CADF2B7B23}" destId="{560B5559-F6B8-4554-AEEF-3B8060265392}" srcOrd="2" destOrd="0" parTransId="{8561E157-D16D-4DC4-B96D-29AC89BF5547}" sibTransId="{F2282D6B-D445-4C0E-9F0C-E82E94DDA0E4}"/>
    <dgm:cxn modelId="{5465D672-D196-4E81-8270-A1F35782FBC3}" type="presOf" srcId="{EBE0A880-D00F-4DB9-8310-80CADF2B7B23}" destId="{3EB6BD50-C486-46EE-B71C-0E01DC954575}" srcOrd="0" destOrd="0" presId="urn:microsoft.com/office/officeart/2005/8/layout/hierarchy3"/>
    <dgm:cxn modelId="{2F695CE6-46DF-4E0A-8538-51F581628972}" type="presOf" srcId="{37BA5AFE-4153-4021-8D1C-1EB35D2B7798}" destId="{463FE31B-D86C-45AD-BBE7-BEECDB7B0C42}" srcOrd="0" destOrd="0" presId="urn:microsoft.com/office/officeart/2005/8/layout/hierarchy3"/>
    <dgm:cxn modelId="{CC54E4A7-2978-4529-8EAD-C53142258E6E}" type="presOf" srcId="{2F73CBAF-C2C8-4AB4-B59D-7F008BB6DCB1}" destId="{D346AD70-CEF3-4C43-BC32-2CD51AB5DF17}" srcOrd="0" destOrd="0" presId="urn:microsoft.com/office/officeart/2005/8/layout/hierarchy3"/>
    <dgm:cxn modelId="{12F40A0D-4853-4654-A17D-ECCAC5908518}" srcId="{B07BD688-5F1A-4F3D-968E-0B7AEDDF0AA0}" destId="{381DDD91-BEF6-4449-92F2-5A596C77F6A4}" srcOrd="3" destOrd="0" parTransId="{88B67D56-3D52-4824-B363-199A93739B01}" sibTransId="{5EE2388F-3773-433E-B6EA-86E7D286CB1C}"/>
    <dgm:cxn modelId="{FAB18C4A-DFA3-45AA-BFF5-E390EC860B9C}" type="presOf" srcId="{A13483D0-894F-4744-AF8F-1C3AFD2C01A1}" destId="{54BFAB74-C5CA-4699-8F14-A4A8CAEBEEE1}" srcOrd="0" destOrd="0" presId="urn:microsoft.com/office/officeart/2005/8/layout/hierarchy3"/>
    <dgm:cxn modelId="{39485824-495E-4D32-9A30-F4B608BF9ACD}" type="presOf" srcId="{584D9AD0-5D5B-41BA-B614-DEE9CCD93A33}" destId="{A05D7F3E-474B-403E-A464-2D79FE24C82E}" srcOrd="0" destOrd="0" presId="urn:microsoft.com/office/officeart/2005/8/layout/hierarchy3"/>
    <dgm:cxn modelId="{826C0754-4A3B-4BBB-A203-BA6DD09267BD}" type="presOf" srcId="{FC0E2B56-DD97-40D9-AE86-C9475A5ABB67}" destId="{65DEF36E-831E-4F0F-90DC-5C138CA4F8E1}" srcOrd="0" destOrd="0" presId="urn:microsoft.com/office/officeart/2005/8/layout/hierarchy3"/>
    <dgm:cxn modelId="{91146DA9-7917-41BE-9329-834B259B946B}" type="presOf" srcId="{E84BCF01-579C-4F22-B1D5-DAF9AD525ED7}" destId="{9A907EA2-CB67-43B9-A7E8-DC96D599F0FF}" srcOrd="0" destOrd="0" presId="urn:microsoft.com/office/officeart/2005/8/layout/hierarchy3"/>
    <dgm:cxn modelId="{D226CD4F-384D-490C-9CCD-DEE775F54022}" type="presOf" srcId="{39A4A71A-5BE2-4359-BD3A-8F095165CCE1}" destId="{57B5B082-B6AF-46B8-9DAD-1041E521CF76}" srcOrd="0" destOrd="0" presId="urn:microsoft.com/office/officeart/2005/8/layout/hierarchy3"/>
    <dgm:cxn modelId="{8F9CE425-B330-4E19-AFCD-C355B661C514}" srcId="{15A5F16C-DD5A-4D38-B1FF-542F070188E1}" destId="{A04CA15C-C0A7-481A-93CB-129C830C14E2}" srcOrd="0" destOrd="0" parTransId="{C33BC334-AED8-4747-A01E-497C4E294D3E}" sibTransId="{D697545F-58BB-4802-85FB-65B686828014}"/>
    <dgm:cxn modelId="{6449BFA2-2B31-487D-8C08-3CE643AC925C}" type="presOf" srcId="{33D67348-C4F6-48C7-B6D8-E673DC84D83B}" destId="{1165D001-46BE-4121-85F9-606A34DA0501}" srcOrd="0" destOrd="0" presId="urn:microsoft.com/office/officeart/2005/8/layout/hierarchy3"/>
    <dgm:cxn modelId="{49B28C1B-442C-4731-9F6C-7AC8D20384C4}" type="presOf" srcId="{387793EC-154B-4359-867D-88580F4F59A6}" destId="{8BC85A24-8B52-4E82-B68A-6121648B81DA}" srcOrd="0" destOrd="0" presId="urn:microsoft.com/office/officeart/2005/8/layout/hierarchy3"/>
    <dgm:cxn modelId="{1161353E-FDBB-4002-98D2-C1E7D4CCA539}" type="presOf" srcId="{EBE0A880-D00F-4DB9-8310-80CADF2B7B23}" destId="{2F30346A-B203-43D2-BCD5-D6A36404A92A}" srcOrd="1" destOrd="0" presId="urn:microsoft.com/office/officeart/2005/8/layout/hierarchy3"/>
    <dgm:cxn modelId="{D8FC214C-6AA3-4302-A9B8-B5C8CFD833AD}" type="presOf" srcId="{EB1EDF3B-AEB3-4C6E-8450-AAD1B3C78F3B}" destId="{7727DB17-53DB-404A-8D15-9D0E969B283B}" srcOrd="0" destOrd="0" presId="urn:microsoft.com/office/officeart/2005/8/layout/hierarchy3"/>
    <dgm:cxn modelId="{EAA33DCF-0306-4D8B-8B38-CBE7E2A91691}" srcId="{15A5F16C-DD5A-4D38-B1FF-542F070188E1}" destId="{F4D7B61D-A5F5-44E1-829A-96D30E01D242}" srcOrd="1" destOrd="0" parTransId="{84F02B26-A55A-4EE5-8A1E-85EAFFF9B13A}" sibTransId="{D2E0D2E7-EEF6-454E-80FE-F1E4A492761D}"/>
    <dgm:cxn modelId="{0A5CE028-BE23-4ED5-BAEA-D8138546850F}" type="presOf" srcId="{2E49524F-F80C-4E62-8F40-A761AA80B813}" destId="{BC4C5F8B-A867-4986-BDFF-A090CF2D0588}" srcOrd="0" destOrd="0" presId="urn:microsoft.com/office/officeart/2005/8/layout/hierarchy3"/>
    <dgm:cxn modelId="{6995646C-BBE8-4BF0-ADD3-2757E543391E}" type="presOf" srcId="{381DDD91-BEF6-4449-92F2-5A596C77F6A4}" destId="{12801B12-99C3-4061-B4A2-46A62A9ED16A}" srcOrd="0" destOrd="0" presId="urn:microsoft.com/office/officeart/2005/8/layout/hierarchy3"/>
    <dgm:cxn modelId="{B4A5305A-C400-44F4-AFC1-842911876FE3}" type="presOf" srcId="{A04CA15C-C0A7-481A-93CB-129C830C14E2}" destId="{E8F8E20E-02A4-4B98-8116-494F225336A5}" srcOrd="0" destOrd="0" presId="urn:microsoft.com/office/officeart/2005/8/layout/hierarchy3"/>
    <dgm:cxn modelId="{2AEF9D9B-4E27-488A-B3D2-4D41F195E18F}" type="presOf" srcId="{733463EA-0AD4-4EFA-8643-910159534547}" destId="{5518F360-9105-405A-AFDA-643E328E6350}" srcOrd="0" destOrd="0" presId="urn:microsoft.com/office/officeart/2005/8/layout/hierarchy3"/>
    <dgm:cxn modelId="{1D183B19-31FE-4BD4-9F25-4ECBB65C9185}" type="presOf" srcId="{17F3FFF2-5FE2-4A50-B355-79AC66337F40}" destId="{99B2AC25-E6BA-4D40-A878-DF202AE5AE70}" srcOrd="0" destOrd="0" presId="urn:microsoft.com/office/officeart/2005/8/layout/hierarchy3"/>
    <dgm:cxn modelId="{95E2F204-F648-4566-8DD1-D31A5DD7087F}" srcId="{E84BCF01-579C-4F22-B1D5-DAF9AD525ED7}" destId="{9837D0E6-D80B-4131-AD62-722A60B0D8C1}" srcOrd="3" destOrd="0" parTransId="{E8D028A6-AE04-4DE8-B8AA-D09F2445C058}" sibTransId="{E980ABF0-C43F-4F81-804F-0862FC2D7989}"/>
    <dgm:cxn modelId="{FFCE36F3-7818-44A9-B8EF-1706548E50E4}" type="presOf" srcId="{A5E9E662-9B1E-411E-B19B-B64C40D8885F}" destId="{F0050B48-3BCA-44B6-B070-9F626B1B1374}" srcOrd="0" destOrd="0" presId="urn:microsoft.com/office/officeart/2005/8/layout/hierarchy3"/>
    <dgm:cxn modelId="{24B3096A-0B72-452B-B45B-85DF3C9207D5}" type="presOf" srcId="{85F60924-C73B-42E7-AC35-D3EFBC323537}" destId="{956913E7-896A-4572-9B98-9351D384DB09}" srcOrd="0" destOrd="0" presId="urn:microsoft.com/office/officeart/2005/8/layout/hierarchy3"/>
    <dgm:cxn modelId="{65AADA43-CC23-4040-8210-62B88651F194}" srcId="{F4D7B61D-A5F5-44E1-829A-96D30E01D242}" destId="{2F370533-A6D0-4BF3-9E7A-89E0EEFF19C5}" srcOrd="2" destOrd="0" parTransId="{39A4A71A-5BE2-4359-BD3A-8F095165CCE1}" sibTransId="{24BA1EB0-52A1-4E3A-8024-6525A98EA1E8}"/>
    <dgm:cxn modelId="{9EA49895-4733-456C-8B3D-4792421020BE}" type="presOf" srcId="{8AE621AC-9971-49B6-8316-F7AD1B7F2C95}" destId="{E3660A66-27FE-4B13-BFB5-F534177BCB37}" srcOrd="0" destOrd="0" presId="urn:microsoft.com/office/officeart/2005/8/layout/hierarchy3"/>
    <dgm:cxn modelId="{0FA4A2C2-C302-44EC-9EA6-1329E0082754}" type="presOf" srcId="{F4D7B61D-A5F5-44E1-829A-96D30E01D242}" destId="{BABA12CD-EAE6-44D4-8F0C-E18D52087674}" srcOrd="0" destOrd="0" presId="urn:microsoft.com/office/officeart/2005/8/layout/hierarchy3"/>
    <dgm:cxn modelId="{A68093DD-D24D-4E8C-A99C-89B53EC50FFE}" type="presOf" srcId="{835D59CB-5984-46CC-A593-D39BF56F9FF5}" destId="{D2F2EF46-C3EA-4D44-BE58-4C75C6F18817}" srcOrd="0" destOrd="0" presId="urn:microsoft.com/office/officeart/2005/8/layout/hierarchy3"/>
    <dgm:cxn modelId="{7BE9C27A-6A2D-412B-8A32-F3468B1692C7}" srcId="{A04CA15C-C0A7-481A-93CB-129C830C14E2}" destId="{2E49524F-F80C-4E62-8F40-A761AA80B813}" srcOrd="3" destOrd="0" parTransId="{832BCA06-AA1A-48BF-B015-371455B4A4A8}" sibTransId="{B73AB48D-8B6A-4BF8-A58E-893E8AB00FB5}"/>
    <dgm:cxn modelId="{F2227F77-4D1F-4C80-A89F-D525F230D7E1}" srcId="{3DE6FC58-81E8-4649-87B5-F6DE0BCEF1CC}" destId="{3B10D2F2-697D-4836-88BE-89FAC099345C}" srcOrd="2" destOrd="0" parTransId="{957A6238-E653-4E31-9754-23D270C9CA9D}" sibTransId="{0149D1B3-463C-4CDB-81C7-29D3DEB22606}"/>
    <dgm:cxn modelId="{AF1BB669-7CC7-4FB0-BE3C-D0A161909DD2}" type="presOf" srcId="{A27D3C0B-821A-43DC-9850-77C27527EBB4}" destId="{ED961DFE-E7D0-44B2-8A98-90F588E409C7}" srcOrd="0" destOrd="0" presId="urn:microsoft.com/office/officeart/2005/8/layout/hierarchy3"/>
    <dgm:cxn modelId="{4A4CB042-F844-4321-8278-A4420256B3C7}" type="presOf" srcId="{A30734F3-1C24-4F53-A19C-25D0D787DF30}" destId="{FCA5FF77-6491-48A6-9115-827CFF902E63}" srcOrd="0" destOrd="0" presId="urn:microsoft.com/office/officeart/2005/8/layout/hierarchy3"/>
    <dgm:cxn modelId="{9F8C85CC-B876-47D9-9387-E35060A46724}" srcId="{F4D7B61D-A5F5-44E1-829A-96D30E01D242}" destId="{733463EA-0AD4-4EFA-8643-910159534547}" srcOrd="1" destOrd="0" parTransId="{093DA64C-B92C-4294-9476-667DFCFD223E}" sibTransId="{F0717CF7-FC0E-4DA9-BB5E-158641E88C90}"/>
    <dgm:cxn modelId="{665FAE3A-F1D0-45E0-A917-8DDD6731879B}" type="presOf" srcId="{B07BD688-5F1A-4F3D-968E-0B7AEDDF0AA0}" destId="{FC93FF02-69BF-489F-8CF9-5BC622C20FDC}" srcOrd="0" destOrd="0" presId="urn:microsoft.com/office/officeart/2005/8/layout/hierarchy3"/>
    <dgm:cxn modelId="{BC6E69D3-972F-4FCE-A815-1E2DC1147727}" srcId="{B07BD688-5F1A-4F3D-968E-0B7AEDDF0AA0}" destId="{6B64C20F-2AFD-46E3-B735-8D624F7F09BB}" srcOrd="1" destOrd="0" parTransId="{43D5915F-879E-400B-BF0D-EEBD180DC673}" sibTransId="{D2CDB128-D455-4AB0-9CE8-72B03A4CE70F}"/>
    <dgm:cxn modelId="{380ABD39-9B26-4AEE-A8B2-CCDF48C3A52F}" type="presOf" srcId="{43D5915F-879E-400B-BF0D-EEBD180DC673}" destId="{86897342-4A52-4648-9D7D-AB1E7DAC9D5C}" srcOrd="0" destOrd="0" presId="urn:microsoft.com/office/officeart/2005/8/layout/hierarchy3"/>
    <dgm:cxn modelId="{DC1E35EF-375B-4DEB-AF09-510A4020778B}" type="presOf" srcId="{73B780C3-76E7-4F6C-ABAE-0117CF2B7ED1}" destId="{34F2E7F8-084E-4D5F-8A99-38593A2F814A}" srcOrd="0" destOrd="0" presId="urn:microsoft.com/office/officeart/2005/8/layout/hierarchy3"/>
    <dgm:cxn modelId="{47778B33-9905-4CAC-A789-3C302CB6840C}" type="presOf" srcId="{96F91DBC-6720-471A-98FD-BA68F078B172}" destId="{68BC0AD6-3226-4B06-AADD-CD477A3FB993}" srcOrd="0" destOrd="0" presId="urn:microsoft.com/office/officeart/2005/8/layout/hierarchy3"/>
    <dgm:cxn modelId="{395C1B47-6957-4F43-A220-377CABEE4407}" type="presOf" srcId="{DBD00998-2308-4ECA-B1A9-E6D8BC7EE052}" destId="{ECC967D1-2357-428E-B5C8-EFE65B7FAAB4}" srcOrd="0" destOrd="0" presId="urn:microsoft.com/office/officeart/2005/8/layout/hierarchy3"/>
    <dgm:cxn modelId="{A1133E4A-612C-44D2-9FAA-BF1C27DA2D9E}" type="presOf" srcId="{957A6238-E653-4E31-9754-23D270C9CA9D}" destId="{3E818966-4282-42DA-869F-F443D44AF510}" srcOrd="0" destOrd="0" presId="urn:microsoft.com/office/officeart/2005/8/layout/hierarchy3"/>
    <dgm:cxn modelId="{8E437422-9D47-4926-8A9D-BEEB623D68C3}" srcId="{A04CA15C-C0A7-481A-93CB-129C830C14E2}" destId="{F482DF1E-FFAF-43A8-9C71-597B6B41EF80}" srcOrd="2" destOrd="0" parTransId="{A383F6F9-948E-48EE-B249-0054BA10E05A}" sibTransId="{323382E6-EB8F-452D-93EE-38DAFEBDF478}"/>
    <dgm:cxn modelId="{AD88B682-823C-4587-905C-5FCD44FA769F}" srcId="{3DE6FC58-81E8-4649-87B5-F6DE0BCEF1CC}" destId="{85F60924-C73B-42E7-AC35-D3EFBC323537}" srcOrd="1" destOrd="0" parTransId="{73B780C3-76E7-4F6C-ABAE-0117CF2B7ED1}" sibTransId="{2AFAA4EA-49A6-461C-A8CA-C6AE3CE4B412}"/>
    <dgm:cxn modelId="{4B69E889-14DF-4895-B691-591536D38A63}" type="presOf" srcId="{6B64C20F-2AFD-46E3-B735-8D624F7F09BB}" destId="{3CC12B2A-7229-4277-8AF5-FF5EAEA7B33C}" srcOrd="0" destOrd="0" presId="urn:microsoft.com/office/officeart/2005/8/layout/hierarchy3"/>
    <dgm:cxn modelId="{D2BBDC4D-1872-4142-9F1B-A97315FFAE10}" type="presOf" srcId="{CE832655-8BCF-49B5-B5C3-73C89E224F47}" destId="{A89D7551-A60D-4391-8B9B-21E2085B3EAA}" srcOrd="0" destOrd="0" presId="urn:microsoft.com/office/officeart/2005/8/layout/hierarchy3"/>
    <dgm:cxn modelId="{4C85337B-775B-4E76-9FF0-995B8E8F36D2}" type="presOf" srcId="{CDFBC89A-E8C0-44D1-9331-B8238BBCD13D}" destId="{1861EB54-723A-4776-822D-A13F16B79142}" srcOrd="0" destOrd="0" presId="urn:microsoft.com/office/officeart/2005/8/layout/hierarchy3"/>
    <dgm:cxn modelId="{0C84083A-385F-4DE9-A64D-D2676382EA05}" type="presOf" srcId="{DD563AED-66A7-4057-ADAE-B4AA8D45CF10}" destId="{AF77018F-E976-4DB6-A093-872E75717C1C}" srcOrd="0" destOrd="0" presId="urn:microsoft.com/office/officeart/2005/8/layout/hierarchy3"/>
    <dgm:cxn modelId="{9033C704-DCDB-4DFC-A7BB-D6ED5E0919A5}" type="presOf" srcId="{8561E157-D16D-4DC4-B96D-29AC89BF5547}" destId="{1A74B17B-A0BA-4197-B11E-EDBDB2EEA47F}" srcOrd="0" destOrd="0" presId="urn:microsoft.com/office/officeart/2005/8/layout/hierarchy3"/>
    <dgm:cxn modelId="{C5EF69BE-0F0B-4798-BEAE-CAD53BD75AE4}" srcId="{A04CA15C-C0A7-481A-93CB-129C830C14E2}" destId="{BC74D53A-F739-48CE-8FFF-9A22711C8293}" srcOrd="0" destOrd="0" parTransId="{68E9FF52-696C-425B-B0A8-E3B2331770D7}" sibTransId="{B913EB15-65F9-4441-B3DA-8E11E2EF183F}"/>
    <dgm:cxn modelId="{8643988F-017C-42D8-AC4C-9C984FF03332}" type="presOf" srcId="{01A86D84-C2E2-4BD7-B712-C3139C77EAFC}" destId="{B5DD1666-1CCF-4DC0-AB1B-5B446E7F6EC8}" srcOrd="0" destOrd="0" presId="urn:microsoft.com/office/officeart/2005/8/layout/hierarchy3"/>
    <dgm:cxn modelId="{93002E58-89D0-4EBF-BFDC-434420691C06}" type="presOf" srcId="{25F58CF0-B1C0-4A3F-A1A3-38FFB9082681}" destId="{79377FDB-5EC3-4FF2-9C70-C4F312921D5B}" srcOrd="0" destOrd="0" presId="urn:microsoft.com/office/officeart/2005/8/layout/hierarchy3"/>
    <dgm:cxn modelId="{D218184A-33FC-4E2B-8A34-5D9C2FD73155}" srcId="{15A5F16C-DD5A-4D38-B1FF-542F070188E1}" destId="{3DE6FC58-81E8-4649-87B5-F6DE0BCEF1CC}" srcOrd="5" destOrd="0" parTransId="{160070FB-2DD9-4240-886B-7A829B3589A2}" sibTransId="{BDF1CF2E-E4A6-4671-A590-AB3699514510}"/>
    <dgm:cxn modelId="{6E4B5F2F-FD3A-4883-95D6-B44AE91BA351}" srcId="{F4D7B61D-A5F5-44E1-829A-96D30E01D242}" destId="{CE832655-8BCF-49B5-B5C3-73C89E224F47}" srcOrd="3" destOrd="0" parTransId="{182DDDBC-9F5E-478F-95E7-0857E9502323}" sibTransId="{C81C991D-D293-48C7-B462-95B89700AB46}"/>
    <dgm:cxn modelId="{D3B4ACC8-ABD3-4225-A136-5795C18ECDDC}" type="presOf" srcId="{4EB2C8E0-43E2-4C65-85A0-6FC1A6AD4D82}" destId="{29084C6D-925C-403C-A263-A7880399B72E}" srcOrd="0" destOrd="0" presId="urn:microsoft.com/office/officeart/2005/8/layout/hierarchy3"/>
    <dgm:cxn modelId="{A0CD92F4-81F2-405F-997F-5F434C8D5A7A}" srcId="{3DE6FC58-81E8-4649-87B5-F6DE0BCEF1CC}" destId="{81CA44C0-9690-408F-A543-76463484CF89}" srcOrd="3" destOrd="0" parTransId="{A5E9E662-9B1E-411E-B19B-B64C40D8885F}" sibTransId="{5056D6B3-6387-4EE3-A24F-4AC888BB77D8}"/>
    <dgm:cxn modelId="{8D989123-0D1C-4350-BC3E-38DF6737C285}" srcId="{E84BCF01-579C-4F22-B1D5-DAF9AD525ED7}" destId="{AE349C18-84D7-49A2-AF2B-66CD273D7DF0}" srcOrd="4" destOrd="0" parTransId="{9F8941E8-8149-4F9A-BF98-CD60443F1BC9}" sibTransId="{ECEBA046-D7FA-43A6-BCBC-5508CB3A0110}"/>
    <dgm:cxn modelId="{71796132-7483-4A06-8352-845C326AE930}" srcId="{3DE6FC58-81E8-4649-87B5-F6DE0BCEF1CC}" destId="{DBD00998-2308-4ECA-B1A9-E6D8BC7EE052}" srcOrd="0" destOrd="0" parTransId="{25F58CF0-B1C0-4A3F-A1A3-38FFB9082681}" sibTransId="{1F6404B1-3D87-41A5-9BB1-44D1A9765265}"/>
    <dgm:cxn modelId="{3BC6139F-F6AF-44C4-ADF9-BE3E0D03D069}" type="presOf" srcId="{3B10D2F2-697D-4836-88BE-89FAC099345C}" destId="{4D8176FF-FC94-414D-8EBA-A8690026CDB7}" srcOrd="0" destOrd="0" presId="urn:microsoft.com/office/officeart/2005/8/layout/hierarchy3"/>
    <dgm:cxn modelId="{49FB1533-B0AE-4195-89D5-7C7C2CDF278D}" srcId="{EBE0A880-D00F-4DB9-8310-80CADF2B7B23}" destId="{B67253F2-1CFB-49CB-B99A-092B681EAAD4}" srcOrd="1" destOrd="0" parTransId="{01A86D84-C2E2-4BD7-B712-C3139C77EAFC}" sibTransId="{F0F5C88C-836D-4A35-B82A-C007A606215F}"/>
    <dgm:cxn modelId="{4730DD59-E3C8-4190-BE8D-790523BF8F06}" srcId="{E84BCF01-579C-4F22-B1D5-DAF9AD525ED7}" destId="{2F73CBAF-C2C8-4AB4-B59D-7F008BB6DCB1}" srcOrd="2" destOrd="0" parTransId="{90991D11-6710-4629-A906-BE371C59A9CE}" sibTransId="{0471581A-28E3-49CD-829B-6C287269292D}"/>
    <dgm:cxn modelId="{AE52DCD6-D20A-4771-9D37-AA7E300A3979}" type="presOf" srcId="{90991D11-6710-4629-A906-BE371C59A9CE}" destId="{3677DD8E-BDD2-45FB-B62F-DB8A0689F143}" srcOrd="0" destOrd="0" presId="urn:microsoft.com/office/officeart/2005/8/layout/hierarchy3"/>
    <dgm:cxn modelId="{AF3423D1-54F8-4401-9335-1A0F42AC3B95}" type="presOf" srcId="{067750BA-BA20-4BD8-AE0D-079E58C782DC}" destId="{3F5052FA-7782-4A29-9CAC-F4D0130B6383}" srcOrd="0" destOrd="0" presId="urn:microsoft.com/office/officeart/2005/8/layout/hierarchy3"/>
    <dgm:cxn modelId="{D9C54E80-7B3F-4AE3-97B5-F387E7706740}" type="presOf" srcId="{832BCA06-AA1A-48BF-B015-371455B4A4A8}" destId="{77740E97-59B0-49EB-A591-F92C4976A0B5}" srcOrd="0" destOrd="0" presId="urn:microsoft.com/office/officeart/2005/8/layout/hierarchy3"/>
    <dgm:cxn modelId="{6CD54719-355B-4356-8A16-3D07079B0F56}" type="presOf" srcId="{B07BD688-5F1A-4F3D-968E-0B7AEDDF0AA0}" destId="{A15D4869-E4F1-4B8D-BEE7-22D05B0C0840}" srcOrd="1" destOrd="0" presId="urn:microsoft.com/office/officeart/2005/8/layout/hierarchy3"/>
    <dgm:cxn modelId="{729F36F2-B6B8-430A-9CDE-DE2537B2F332}" type="presOf" srcId="{F4D7B61D-A5F5-44E1-829A-96D30E01D242}" destId="{8138D41A-E835-4D03-9536-799199D88931}" srcOrd="1" destOrd="0" presId="urn:microsoft.com/office/officeart/2005/8/layout/hierarchy3"/>
    <dgm:cxn modelId="{4951CEA3-F01E-4B50-BDC6-CD8DF9A46E0B}" type="presOf" srcId="{3DE6FC58-81E8-4649-87B5-F6DE0BCEF1CC}" destId="{6CC75335-9C74-47F9-B991-16F036FFFA80}" srcOrd="1" destOrd="0" presId="urn:microsoft.com/office/officeart/2005/8/layout/hierarchy3"/>
    <dgm:cxn modelId="{9127DF66-5A59-4A28-A9F0-6F5600741E4F}" srcId="{E84BCF01-579C-4F22-B1D5-DAF9AD525ED7}" destId="{EB1EDF3B-AEB3-4C6E-8450-AAD1B3C78F3B}" srcOrd="0" destOrd="0" parTransId="{835D59CB-5984-46CC-A593-D39BF56F9FF5}" sibTransId="{E3A82CFD-6B42-4A9C-B268-48C5E678162E}"/>
    <dgm:cxn modelId="{D8970D68-6D93-4241-A17C-12BD3677EB96}" type="presOf" srcId="{3DE6FC58-81E8-4649-87B5-F6DE0BCEF1CC}" destId="{A329665F-914C-4F56-B10F-B6B926138374}" srcOrd="0" destOrd="0" presId="urn:microsoft.com/office/officeart/2005/8/layout/hierarchy3"/>
    <dgm:cxn modelId="{729A17B1-C4B5-44BC-87BA-A257B2AFDA67}" srcId="{F4D7B61D-A5F5-44E1-829A-96D30E01D242}" destId="{CDFBC89A-E8C0-44D1-9331-B8238BBCD13D}" srcOrd="0" destOrd="0" parTransId="{387793EC-154B-4359-867D-88580F4F59A6}" sibTransId="{35A9368D-0ED6-4B36-90AF-E0485AED2C94}"/>
    <dgm:cxn modelId="{6B7F42A8-3A4A-487D-81F5-0F6C6A7F3795}" srcId="{B07BD688-5F1A-4F3D-968E-0B7AEDDF0AA0}" destId="{B48846A6-FC40-4351-809E-25C67746C897}" srcOrd="2" destOrd="0" parTransId="{ECC58D22-CCC4-4B33-9D63-D9EB2B23C182}" sibTransId="{C5535EDB-577B-4D9A-A29D-02F55D6BF582}"/>
    <dgm:cxn modelId="{65EE9C8F-F71C-4458-997E-4D18EA5B1034}" type="presOf" srcId="{E8D028A6-AE04-4DE8-B8AA-D09F2445C058}" destId="{0B066CD2-4D10-4E42-BBB4-F35399C2EB30}" srcOrd="0" destOrd="0" presId="urn:microsoft.com/office/officeart/2005/8/layout/hierarchy3"/>
    <dgm:cxn modelId="{FBB56181-947F-457A-B832-952BCC7DBA28}" srcId="{A04CA15C-C0A7-481A-93CB-129C830C14E2}" destId="{D0F64DC1-7B8E-421C-867B-6C6F8896B322}" srcOrd="1" destOrd="0" parTransId="{067750BA-BA20-4BD8-AE0D-079E58C782DC}" sibTransId="{ED988A8F-6649-4A89-8C89-D00ECD63BE78}"/>
    <dgm:cxn modelId="{3BE9EEB6-CC4D-4515-851E-FA14143083F2}" type="presOf" srcId="{F482DF1E-FFAF-43A8-9C71-597B6B41EF80}" destId="{35AF0DA5-7F57-46AD-9B0A-28AA6227E75F}" srcOrd="0" destOrd="0" presId="urn:microsoft.com/office/officeart/2005/8/layout/hierarchy3"/>
    <dgm:cxn modelId="{BE4366D1-AC1D-4F1A-88FE-FED8BF3AB745}" type="presOf" srcId="{E328ADD0-967F-46C7-8430-5EF0F890CBBF}" destId="{DEE750B0-994F-4F4A-A141-89FF99CC0895}" srcOrd="0" destOrd="0" presId="urn:microsoft.com/office/officeart/2005/8/layout/hierarchy3"/>
    <dgm:cxn modelId="{DE3329C4-4DB3-47D1-9486-108ABDFDD819}" srcId="{E84BCF01-579C-4F22-B1D5-DAF9AD525ED7}" destId="{A0B21010-991D-47F4-885C-1D43E78F9887}" srcOrd="1" destOrd="0" parTransId="{A30734F3-1C24-4F53-A19C-25D0D787DF30}" sibTransId="{7DE9EE17-DAFB-4492-8AAC-358F922D3970}"/>
    <dgm:cxn modelId="{3661C43B-BABA-487F-BCA4-BC2CA3FE90AE}" type="presOf" srcId="{A04CA15C-C0A7-481A-93CB-129C830C14E2}" destId="{51FAB490-1A6F-4A81-9D13-DCB2579AD58F}" srcOrd="1" destOrd="0" presId="urn:microsoft.com/office/officeart/2005/8/layout/hierarchy3"/>
    <dgm:cxn modelId="{798D5AA9-E6F9-4A8B-BFF5-22519C7B0295}" srcId="{A04CA15C-C0A7-481A-93CB-129C830C14E2}" destId="{17F3FFF2-5FE2-4A50-B355-79AC66337F40}" srcOrd="4" destOrd="0" parTransId="{E328ADD0-967F-46C7-8430-5EF0F890CBBF}" sibTransId="{575DE315-8C53-46D1-8A4E-787BFE87F9E4}"/>
    <dgm:cxn modelId="{6B00D999-7D3B-49B9-9C6B-149607570DDA}" type="presOf" srcId="{9837D0E6-D80B-4131-AD62-722A60B0D8C1}" destId="{F78E2921-C1E2-464D-9748-232557E15039}" srcOrd="0" destOrd="0" presId="urn:microsoft.com/office/officeart/2005/8/layout/hierarchy3"/>
    <dgm:cxn modelId="{ECC73413-15C9-4008-BAE9-8FCA35ED5677}" type="presOf" srcId="{68E9FF52-696C-425B-B0A8-E3B2331770D7}" destId="{8A0EBC46-8482-4D7F-8B09-E2190B0D7D42}" srcOrd="0" destOrd="0" presId="urn:microsoft.com/office/officeart/2005/8/layout/hierarchy3"/>
    <dgm:cxn modelId="{D2C7AD90-09F2-4D76-B92C-FE07013A6964}" type="presOf" srcId="{ECC58D22-CCC4-4B33-9D63-D9EB2B23C182}" destId="{5FA8B08E-00A2-4A2F-A1F9-D338B288BC52}" srcOrd="0" destOrd="0" presId="urn:microsoft.com/office/officeart/2005/8/layout/hierarchy3"/>
    <dgm:cxn modelId="{992E1FE5-FBFF-4F36-AD3D-5125EA03B9F6}" type="presOf" srcId="{560B5559-F6B8-4554-AEEF-3B8060265392}" destId="{6050C941-1DFD-48CB-A6F3-98620C163C9B}" srcOrd="0" destOrd="0" presId="urn:microsoft.com/office/officeart/2005/8/layout/hierarchy3"/>
    <dgm:cxn modelId="{7942F590-1EE7-4AD0-84CC-98B05D009BD8}" type="presOf" srcId="{AE349C18-84D7-49A2-AF2B-66CD273D7DF0}" destId="{927D6ACD-4CB0-4EFD-A6E5-A5F8FD3599DD}" srcOrd="0" destOrd="0" presId="urn:microsoft.com/office/officeart/2005/8/layout/hierarchy3"/>
    <dgm:cxn modelId="{D2BBFB53-F779-4BDA-89B0-2903B556EC94}" type="presOf" srcId="{B48846A6-FC40-4351-809E-25C67746C897}" destId="{66E17F84-2F42-4705-9805-12C1D9C498B7}" srcOrd="0" destOrd="0" presId="urn:microsoft.com/office/officeart/2005/8/layout/hierarchy3"/>
    <dgm:cxn modelId="{D0A580D2-5991-4286-95FA-0D4FEAFFB1CA}" type="presOf" srcId="{A383F6F9-948E-48EE-B249-0054BA10E05A}" destId="{D0C4AC3A-33BE-4282-9F8C-2772AB157C75}" srcOrd="0" destOrd="0" presId="urn:microsoft.com/office/officeart/2005/8/layout/hierarchy3"/>
    <dgm:cxn modelId="{3B5E66AD-183C-40A7-AD08-D55A4897BB0C}" type="presOf" srcId="{B3D1A7C7-AAB4-4830-B06C-99AACF725816}" destId="{9BA45EDF-FA66-4840-89FD-E4D5BE19D8EE}" srcOrd="0" destOrd="0" presId="urn:microsoft.com/office/officeart/2005/8/layout/hierarchy3"/>
    <dgm:cxn modelId="{9621DA67-23D8-4318-B121-A504C2CC1AFA}" type="presOf" srcId="{A0B21010-991D-47F4-885C-1D43E78F9887}" destId="{081250D3-9ADD-4690-AC75-6D28341FAF00}" srcOrd="0" destOrd="0" presId="urn:microsoft.com/office/officeart/2005/8/layout/hierarchy3"/>
    <dgm:cxn modelId="{DB25C60F-EF85-4C21-AAAB-B917B52F1B8E}" type="presOf" srcId="{E84BCF01-579C-4F22-B1D5-DAF9AD525ED7}" destId="{97B050CA-CCFD-48DC-BA5D-616878C90FE5}" srcOrd="1" destOrd="0" presId="urn:microsoft.com/office/officeart/2005/8/layout/hierarchy3"/>
    <dgm:cxn modelId="{B090F780-D22B-4663-A5E1-CA276C139FB9}" type="presOf" srcId="{093DA64C-B92C-4294-9476-667DFCFD223E}" destId="{FA1A4001-7CF9-450D-9565-EFB7AFB50B30}" srcOrd="0" destOrd="0" presId="urn:microsoft.com/office/officeart/2005/8/layout/hierarchy3"/>
    <dgm:cxn modelId="{4A6B342B-2F69-477E-A582-AE5FAC5AA16D}" srcId="{B07BD688-5F1A-4F3D-968E-0B7AEDDF0AA0}" destId="{4EB2C8E0-43E2-4C65-85A0-6FC1A6AD4D82}" srcOrd="0" destOrd="0" parTransId="{B3D1A7C7-AAB4-4830-B06C-99AACF725816}" sibTransId="{56A802BC-C1A4-4B6B-A45E-3A505A1B1A27}"/>
    <dgm:cxn modelId="{0EE686F4-8570-4485-84C9-F669CE9F60C6}" srcId="{15A5F16C-DD5A-4D38-B1FF-542F070188E1}" destId="{E84BCF01-579C-4F22-B1D5-DAF9AD525ED7}" srcOrd="3" destOrd="0" parTransId="{F7F1A5BC-D67C-455A-8BD1-8E3891E7DC23}" sibTransId="{A1B67659-D9BD-408A-8217-C7046C19D571}"/>
    <dgm:cxn modelId="{64E6AD90-BA06-4C23-93EB-56CEB90C8D66}" srcId="{15A5F16C-DD5A-4D38-B1FF-542F070188E1}" destId="{B07BD688-5F1A-4F3D-968E-0B7AEDDF0AA0}" srcOrd="4" destOrd="0" parTransId="{85BD7000-4D63-4271-B71E-788CA41AD8DD}" sibTransId="{418C9823-98F1-43E0-B823-47314FCF5CDE}"/>
    <dgm:cxn modelId="{9ECA607E-442F-4BB8-9B46-0756FEE62441}" srcId="{A04CA15C-C0A7-481A-93CB-129C830C14E2}" destId="{8AE621AC-9971-49B6-8316-F7AD1B7F2C95}" srcOrd="5" destOrd="0" parTransId="{A13483D0-894F-4744-AF8F-1C3AFD2C01A1}" sibTransId="{32EE080F-FF76-469A-87AE-9D42C4274DED}"/>
    <dgm:cxn modelId="{92068E75-EF03-434A-BA6D-81F3006D584A}" srcId="{15A5F16C-DD5A-4D38-B1FF-542F070188E1}" destId="{EBE0A880-D00F-4DB9-8310-80CADF2B7B23}" srcOrd="2" destOrd="0" parTransId="{0B49307F-C73C-42F3-B307-EC994DAD887C}" sibTransId="{09A9BA25-44D0-4701-A5E0-ED337CBBE1D7}"/>
    <dgm:cxn modelId="{6CF9E123-C66E-4A30-918C-9E0B529AD0E8}" type="presOf" srcId="{15A5F16C-DD5A-4D38-B1FF-542F070188E1}" destId="{C0A40C31-E566-4528-B5C0-86B669BB9DF4}" srcOrd="0" destOrd="0" presId="urn:microsoft.com/office/officeart/2005/8/layout/hierarchy3"/>
    <dgm:cxn modelId="{7934ACDE-2819-47ED-B4DD-153A539EF4CF}" type="presOf" srcId="{9F8941E8-8149-4F9A-BF98-CD60443F1BC9}" destId="{87A7E7EC-47D1-4F3E-9FD3-CFB07A9CF88C}" srcOrd="0" destOrd="0" presId="urn:microsoft.com/office/officeart/2005/8/layout/hierarchy3"/>
    <dgm:cxn modelId="{6B99EB50-7FEE-472E-A9B8-4F5F2B57D659}" type="presParOf" srcId="{C0A40C31-E566-4528-B5C0-86B669BB9DF4}" destId="{0E7E885B-91C8-4941-8288-B20406FA6D31}" srcOrd="0" destOrd="0" presId="urn:microsoft.com/office/officeart/2005/8/layout/hierarchy3"/>
    <dgm:cxn modelId="{C5907D3B-B89C-47C1-A99C-318806A1D906}" type="presParOf" srcId="{0E7E885B-91C8-4941-8288-B20406FA6D31}" destId="{F7C27CE4-0098-4B69-8EEA-A59601CE0291}" srcOrd="0" destOrd="0" presId="urn:microsoft.com/office/officeart/2005/8/layout/hierarchy3"/>
    <dgm:cxn modelId="{DBFC81CB-16A1-427E-B2D9-819995F8138E}" type="presParOf" srcId="{F7C27CE4-0098-4B69-8EEA-A59601CE0291}" destId="{E8F8E20E-02A4-4B98-8116-494F225336A5}" srcOrd="0" destOrd="0" presId="urn:microsoft.com/office/officeart/2005/8/layout/hierarchy3"/>
    <dgm:cxn modelId="{80211952-7AE0-442F-841A-1A9D124A1715}" type="presParOf" srcId="{F7C27CE4-0098-4B69-8EEA-A59601CE0291}" destId="{51FAB490-1A6F-4A81-9D13-DCB2579AD58F}" srcOrd="1" destOrd="0" presId="urn:microsoft.com/office/officeart/2005/8/layout/hierarchy3"/>
    <dgm:cxn modelId="{28697EEC-2354-4767-8E0A-2AF64B9B78BE}" type="presParOf" srcId="{0E7E885B-91C8-4941-8288-B20406FA6D31}" destId="{76E82622-0581-4E2F-A1FC-F4F9EBF44223}" srcOrd="1" destOrd="0" presId="urn:microsoft.com/office/officeart/2005/8/layout/hierarchy3"/>
    <dgm:cxn modelId="{422AB822-36C1-487A-8C61-5394CCD23C1A}" type="presParOf" srcId="{76E82622-0581-4E2F-A1FC-F4F9EBF44223}" destId="{8A0EBC46-8482-4D7F-8B09-E2190B0D7D42}" srcOrd="0" destOrd="0" presId="urn:microsoft.com/office/officeart/2005/8/layout/hierarchy3"/>
    <dgm:cxn modelId="{B4A64EB9-3E58-44BA-BA7D-1FC7F78D6D73}" type="presParOf" srcId="{76E82622-0581-4E2F-A1FC-F4F9EBF44223}" destId="{DDC87A7F-DB87-4A2A-9DA9-117F8FDB3263}" srcOrd="1" destOrd="0" presId="urn:microsoft.com/office/officeart/2005/8/layout/hierarchy3"/>
    <dgm:cxn modelId="{C371B2E7-B4B0-4462-BABC-08777E00E2F8}" type="presParOf" srcId="{76E82622-0581-4E2F-A1FC-F4F9EBF44223}" destId="{3F5052FA-7782-4A29-9CAC-F4D0130B6383}" srcOrd="2" destOrd="0" presId="urn:microsoft.com/office/officeart/2005/8/layout/hierarchy3"/>
    <dgm:cxn modelId="{1EBAA613-156B-412B-AAE5-2ECD8CE39C3E}" type="presParOf" srcId="{76E82622-0581-4E2F-A1FC-F4F9EBF44223}" destId="{94CE9B9A-E13B-45A9-A450-B0B8FE6C0255}" srcOrd="3" destOrd="0" presId="urn:microsoft.com/office/officeart/2005/8/layout/hierarchy3"/>
    <dgm:cxn modelId="{1E6EC0F1-D404-4DE9-A97E-E0A824E4BE4E}" type="presParOf" srcId="{76E82622-0581-4E2F-A1FC-F4F9EBF44223}" destId="{D0C4AC3A-33BE-4282-9F8C-2772AB157C75}" srcOrd="4" destOrd="0" presId="urn:microsoft.com/office/officeart/2005/8/layout/hierarchy3"/>
    <dgm:cxn modelId="{E5B1501F-9423-4F7C-ACFC-3D2D93999B3D}" type="presParOf" srcId="{76E82622-0581-4E2F-A1FC-F4F9EBF44223}" destId="{35AF0DA5-7F57-46AD-9B0A-28AA6227E75F}" srcOrd="5" destOrd="0" presId="urn:microsoft.com/office/officeart/2005/8/layout/hierarchy3"/>
    <dgm:cxn modelId="{3E3A8904-A403-48B9-833D-1600040FD2E7}" type="presParOf" srcId="{76E82622-0581-4E2F-A1FC-F4F9EBF44223}" destId="{77740E97-59B0-49EB-A591-F92C4976A0B5}" srcOrd="6" destOrd="0" presId="urn:microsoft.com/office/officeart/2005/8/layout/hierarchy3"/>
    <dgm:cxn modelId="{2C0F898E-C718-48ED-AB17-4FD8AB426F4D}" type="presParOf" srcId="{76E82622-0581-4E2F-A1FC-F4F9EBF44223}" destId="{BC4C5F8B-A867-4986-BDFF-A090CF2D0588}" srcOrd="7" destOrd="0" presId="urn:microsoft.com/office/officeart/2005/8/layout/hierarchy3"/>
    <dgm:cxn modelId="{88D9F129-6A92-41CB-ACDA-DA2F6216FDBB}" type="presParOf" srcId="{76E82622-0581-4E2F-A1FC-F4F9EBF44223}" destId="{DEE750B0-994F-4F4A-A141-89FF99CC0895}" srcOrd="8" destOrd="0" presId="urn:microsoft.com/office/officeart/2005/8/layout/hierarchy3"/>
    <dgm:cxn modelId="{83EC9F76-280E-47C8-8724-BC0751EA569B}" type="presParOf" srcId="{76E82622-0581-4E2F-A1FC-F4F9EBF44223}" destId="{99B2AC25-E6BA-4D40-A878-DF202AE5AE70}" srcOrd="9" destOrd="0" presId="urn:microsoft.com/office/officeart/2005/8/layout/hierarchy3"/>
    <dgm:cxn modelId="{E5064931-1CED-49BE-8FE7-96B423EED90B}" type="presParOf" srcId="{76E82622-0581-4E2F-A1FC-F4F9EBF44223}" destId="{54BFAB74-C5CA-4699-8F14-A4A8CAEBEEE1}" srcOrd="10" destOrd="0" presId="urn:microsoft.com/office/officeart/2005/8/layout/hierarchy3"/>
    <dgm:cxn modelId="{4E96E7A3-514D-44B0-8E77-134B9F3AADBA}" type="presParOf" srcId="{76E82622-0581-4E2F-A1FC-F4F9EBF44223}" destId="{E3660A66-27FE-4B13-BFB5-F534177BCB37}" srcOrd="11" destOrd="0" presId="urn:microsoft.com/office/officeart/2005/8/layout/hierarchy3"/>
    <dgm:cxn modelId="{1D3A3DF4-7384-4CDE-A7BA-9EAF4277AD48}" type="presParOf" srcId="{C0A40C31-E566-4528-B5C0-86B669BB9DF4}" destId="{74CBF7CD-E0C0-4488-B899-5CA7EA33A350}" srcOrd="1" destOrd="0" presId="urn:microsoft.com/office/officeart/2005/8/layout/hierarchy3"/>
    <dgm:cxn modelId="{4FB83259-917D-4E66-86EC-D1C96103B60F}" type="presParOf" srcId="{74CBF7CD-E0C0-4488-B899-5CA7EA33A350}" destId="{E199E1F5-C23B-42FA-B3C4-513BBD09EA32}" srcOrd="0" destOrd="0" presId="urn:microsoft.com/office/officeart/2005/8/layout/hierarchy3"/>
    <dgm:cxn modelId="{C9EDDB74-8AFC-473C-B375-784628C00B5B}" type="presParOf" srcId="{E199E1F5-C23B-42FA-B3C4-513BBD09EA32}" destId="{BABA12CD-EAE6-44D4-8F0C-E18D52087674}" srcOrd="0" destOrd="0" presId="urn:microsoft.com/office/officeart/2005/8/layout/hierarchy3"/>
    <dgm:cxn modelId="{EA291623-E83F-407A-A017-392E99DB4021}" type="presParOf" srcId="{E199E1F5-C23B-42FA-B3C4-513BBD09EA32}" destId="{8138D41A-E835-4D03-9536-799199D88931}" srcOrd="1" destOrd="0" presId="urn:microsoft.com/office/officeart/2005/8/layout/hierarchy3"/>
    <dgm:cxn modelId="{FC1E9244-5F9A-48EE-A23B-53E4D90809E7}" type="presParOf" srcId="{74CBF7CD-E0C0-4488-B899-5CA7EA33A350}" destId="{7EB1EAFE-9A85-4316-AAB2-85349DE2BE69}" srcOrd="1" destOrd="0" presId="urn:microsoft.com/office/officeart/2005/8/layout/hierarchy3"/>
    <dgm:cxn modelId="{C5766E86-8F98-40F9-BC7A-B8C6FE1248C8}" type="presParOf" srcId="{7EB1EAFE-9A85-4316-AAB2-85349DE2BE69}" destId="{8BC85A24-8B52-4E82-B68A-6121648B81DA}" srcOrd="0" destOrd="0" presId="urn:microsoft.com/office/officeart/2005/8/layout/hierarchy3"/>
    <dgm:cxn modelId="{6F071FFA-134F-4E96-A47B-660631334ED1}" type="presParOf" srcId="{7EB1EAFE-9A85-4316-AAB2-85349DE2BE69}" destId="{1861EB54-723A-4776-822D-A13F16B79142}" srcOrd="1" destOrd="0" presId="urn:microsoft.com/office/officeart/2005/8/layout/hierarchy3"/>
    <dgm:cxn modelId="{07317085-D9C3-42FB-8135-1F5E5C10AE61}" type="presParOf" srcId="{7EB1EAFE-9A85-4316-AAB2-85349DE2BE69}" destId="{FA1A4001-7CF9-450D-9565-EFB7AFB50B30}" srcOrd="2" destOrd="0" presId="urn:microsoft.com/office/officeart/2005/8/layout/hierarchy3"/>
    <dgm:cxn modelId="{387B9EE4-B9FD-42FA-BAF9-88531780EA7B}" type="presParOf" srcId="{7EB1EAFE-9A85-4316-AAB2-85349DE2BE69}" destId="{5518F360-9105-405A-AFDA-643E328E6350}" srcOrd="3" destOrd="0" presId="urn:microsoft.com/office/officeart/2005/8/layout/hierarchy3"/>
    <dgm:cxn modelId="{4B242E37-4706-446C-B3E3-3320677005DC}" type="presParOf" srcId="{7EB1EAFE-9A85-4316-AAB2-85349DE2BE69}" destId="{57B5B082-B6AF-46B8-9DAD-1041E521CF76}" srcOrd="4" destOrd="0" presId="urn:microsoft.com/office/officeart/2005/8/layout/hierarchy3"/>
    <dgm:cxn modelId="{BC7B4D2A-1168-4609-A944-D3E852713EC1}" type="presParOf" srcId="{7EB1EAFE-9A85-4316-AAB2-85349DE2BE69}" destId="{402C9619-2F0E-46B4-A283-818834BF7D41}" srcOrd="5" destOrd="0" presId="urn:microsoft.com/office/officeart/2005/8/layout/hierarchy3"/>
    <dgm:cxn modelId="{83E6A94E-4703-436A-8932-804720BB3C83}" type="presParOf" srcId="{7EB1EAFE-9A85-4316-AAB2-85349DE2BE69}" destId="{475CC4F0-F60C-456A-A691-805ED688F005}" srcOrd="6" destOrd="0" presId="urn:microsoft.com/office/officeart/2005/8/layout/hierarchy3"/>
    <dgm:cxn modelId="{A6269F1E-1FCA-4EB9-B899-AD81E79F7347}" type="presParOf" srcId="{7EB1EAFE-9A85-4316-AAB2-85349DE2BE69}" destId="{A89D7551-A60D-4391-8B9B-21E2085B3EAA}" srcOrd="7" destOrd="0" presId="urn:microsoft.com/office/officeart/2005/8/layout/hierarchy3"/>
    <dgm:cxn modelId="{7D2594B6-D58B-42FC-A331-1C97157BA53B}" type="presParOf" srcId="{C0A40C31-E566-4528-B5C0-86B669BB9DF4}" destId="{98A3B933-969E-43B8-8793-C5BBC6EA2C79}" srcOrd="2" destOrd="0" presId="urn:microsoft.com/office/officeart/2005/8/layout/hierarchy3"/>
    <dgm:cxn modelId="{86D53320-60C4-4091-800D-CDBDFDD9B77B}" type="presParOf" srcId="{98A3B933-969E-43B8-8793-C5BBC6EA2C79}" destId="{BFC779B7-ECCE-479F-A98B-04F29E00B181}" srcOrd="0" destOrd="0" presId="urn:microsoft.com/office/officeart/2005/8/layout/hierarchy3"/>
    <dgm:cxn modelId="{F9E2F72F-2B36-41ED-8DCE-306D688A07F0}" type="presParOf" srcId="{BFC779B7-ECCE-479F-A98B-04F29E00B181}" destId="{3EB6BD50-C486-46EE-B71C-0E01DC954575}" srcOrd="0" destOrd="0" presId="urn:microsoft.com/office/officeart/2005/8/layout/hierarchy3"/>
    <dgm:cxn modelId="{DE2AC2A5-3012-49F5-8F02-6E82DB3A20C3}" type="presParOf" srcId="{BFC779B7-ECCE-479F-A98B-04F29E00B181}" destId="{2F30346A-B203-43D2-BCD5-D6A36404A92A}" srcOrd="1" destOrd="0" presId="urn:microsoft.com/office/officeart/2005/8/layout/hierarchy3"/>
    <dgm:cxn modelId="{B3CB4911-86C2-4D13-890D-29AA85B30F12}" type="presParOf" srcId="{98A3B933-969E-43B8-8793-C5BBC6EA2C79}" destId="{B599B476-BC36-4F74-AF4E-7FC7C133505C}" srcOrd="1" destOrd="0" presId="urn:microsoft.com/office/officeart/2005/8/layout/hierarchy3"/>
    <dgm:cxn modelId="{EAA5C826-30B8-4D88-B5F5-F46D55932AEB}" type="presParOf" srcId="{B599B476-BC36-4F74-AF4E-7FC7C133505C}" destId="{1165D001-46BE-4121-85F9-606A34DA0501}" srcOrd="0" destOrd="0" presId="urn:microsoft.com/office/officeart/2005/8/layout/hierarchy3"/>
    <dgm:cxn modelId="{7BD7FAD4-0E06-4A62-8D2B-FE7275CE8537}" type="presParOf" srcId="{B599B476-BC36-4F74-AF4E-7FC7C133505C}" destId="{A05D7F3E-474B-403E-A464-2D79FE24C82E}" srcOrd="1" destOrd="0" presId="urn:microsoft.com/office/officeart/2005/8/layout/hierarchy3"/>
    <dgm:cxn modelId="{F8B6B657-0D6E-44CE-92C4-8349E4DD69E7}" type="presParOf" srcId="{B599B476-BC36-4F74-AF4E-7FC7C133505C}" destId="{B5DD1666-1CCF-4DC0-AB1B-5B446E7F6EC8}" srcOrd="2" destOrd="0" presId="urn:microsoft.com/office/officeart/2005/8/layout/hierarchy3"/>
    <dgm:cxn modelId="{F073CA59-81FD-4F2C-9631-9EB085ED9B1B}" type="presParOf" srcId="{B599B476-BC36-4F74-AF4E-7FC7C133505C}" destId="{03AE3EBF-852D-4553-8155-65F1EBCA0BBC}" srcOrd="3" destOrd="0" presId="urn:microsoft.com/office/officeart/2005/8/layout/hierarchy3"/>
    <dgm:cxn modelId="{7534AAC6-7A90-45C1-A106-C3ED2E9F508A}" type="presParOf" srcId="{B599B476-BC36-4F74-AF4E-7FC7C133505C}" destId="{1A74B17B-A0BA-4197-B11E-EDBDB2EEA47F}" srcOrd="4" destOrd="0" presId="urn:microsoft.com/office/officeart/2005/8/layout/hierarchy3"/>
    <dgm:cxn modelId="{29146A0A-2B56-42E3-AEC9-909B8DAAE90D}" type="presParOf" srcId="{B599B476-BC36-4F74-AF4E-7FC7C133505C}" destId="{6050C941-1DFD-48CB-A6F3-98620C163C9B}" srcOrd="5" destOrd="0" presId="urn:microsoft.com/office/officeart/2005/8/layout/hierarchy3"/>
    <dgm:cxn modelId="{C3879949-2933-459A-AC67-2ED0295C89A9}" type="presParOf" srcId="{B599B476-BC36-4F74-AF4E-7FC7C133505C}" destId="{AF77018F-E976-4DB6-A093-872E75717C1C}" srcOrd="6" destOrd="0" presId="urn:microsoft.com/office/officeart/2005/8/layout/hierarchy3"/>
    <dgm:cxn modelId="{08AD3520-B5F5-44DF-B555-4562726DD9BB}" type="presParOf" srcId="{B599B476-BC36-4F74-AF4E-7FC7C133505C}" destId="{463FE31B-D86C-45AD-BBE7-BEECDB7B0C42}" srcOrd="7" destOrd="0" presId="urn:microsoft.com/office/officeart/2005/8/layout/hierarchy3"/>
    <dgm:cxn modelId="{517EDB97-7E58-4C41-A1A2-52883713081A}" type="presParOf" srcId="{B599B476-BC36-4F74-AF4E-7FC7C133505C}" destId="{68BC0AD6-3226-4B06-AADD-CD477A3FB993}" srcOrd="8" destOrd="0" presId="urn:microsoft.com/office/officeart/2005/8/layout/hierarchy3"/>
    <dgm:cxn modelId="{B24A0F51-A773-4811-B28C-B073AB77EEDB}" type="presParOf" srcId="{B599B476-BC36-4F74-AF4E-7FC7C133505C}" destId="{65DEF36E-831E-4F0F-90DC-5C138CA4F8E1}" srcOrd="9" destOrd="0" presId="urn:microsoft.com/office/officeart/2005/8/layout/hierarchy3"/>
    <dgm:cxn modelId="{95A3FCEF-61AA-4B8A-8A82-F23AB5797822}" type="presParOf" srcId="{C0A40C31-E566-4528-B5C0-86B669BB9DF4}" destId="{4675CF80-06DB-49FA-82C2-14184C6A2408}" srcOrd="3" destOrd="0" presId="urn:microsoft.com/office/officeart/2005/8/layout/hierarchy3"/>
    <dgm:cxn modelId="{EC93522E-9BF9-4D89-8AC9-65C2DF54C824}" type="presParOf" srcId="{4675CF80-06DB-49FA-82C2-14184C6A2408}" destId="{1FFED1F4-6424-4101-81B2-8A3306E887CC}" srcOrd="0" destOrd="0" presId="urn:microsoft.com/office/officeart/2005/8/layout/hierarchy3"/>
    <dgm:cxn modelId="{9320A345-CFCB-47EF-9D04-870CB150EC54}" type="presParOf" srcId="{1FFED1F4-6424-4101-81B2-8A3306E887CC}" destId="{9A907EA2-CB67-43B9-A7E8-DC96D599F0FF}" srcOrd="0" destOrd="0" presId="urn:microsoft.com/office/officeart/2005/8/layout/hierarchy3"/>
    <dgm:cxn modelId="{BFB66070-A238-418E-8FEF-6833F7024233}" type="presParOf" srcId="{1FFED1F4-6424-4101-81B2-8A3306E887CC}" destId="{97B050CA-CCFD-48DC-BA5D-616878C90FE5}" srcOrd="1" destOrd="0" presId="urn:microsoft.com/office/officeart/2005/8/layout/hierarchy3"/>
    <dgm:cxn modelId="{2E855B54-8322-4539-8750-36AB248ECB9D}" type="presParOf" srcId="{4675CF80-06DB-49FA-82C2-14184C6A2408}" destId="{9D080475-06B3-42FB-B8B6-75B553DFF894}" srcOrd="1" destOrd="0" presId="urn:microsoft.com/office/officeart/2005/8/layout/hierarchy3"/>
    <dgm:cxn modelId="{593117E3-ADDC-43C4-9A5F-8A18251050CF}" type="presParOf" srcId="{9D080475-06B3-42FB-B8B6-75B553DFF894}" destId="{D2F2EF46-C3EA-4D44-BE58-4C75C6F18817}" srcOrd="0" destOrd="0" presId="urn:microsoft.com/office/officeart/2005/8/layout/hierarchy3"/>
    <dgm:cxn modelId="{59B353FD-05CE-4199-9C12-13191149FC64}" type="presParOf" srcId="{9D080475-06B3-42FB-B8B6-75B553DFF894}" destId="{7727DB17-53DB-404A-8D15-9D0E969B283B}" srcOrd="1" destOrd="0" presId="urn:microsoft.com/office/officeart/2005/8/layout/hierarchy3"/>
    <dgm:cxn modelId="{04A272D4-AD83-4818-8B90-AA70E0A80D2E}" type="presParOf" srcId="{9D080475-06B3-42FB-B8B6-75B553DFF894}" destId="{FCA5FF77-6491-48A6-9115-827CFF902E63}" srcOrd="2" destOrd="0" presId="urn:microsoft.com/office/officeart/2005/8/layout/hierarchy3"/>
    <dgm:cxn modelId="{0F8D45D6-C75C-4855-8556-8C1028159253}" type="presParOf" srcId="{9D080475-06B3-42FB-B8B6-75B553DFF894}" destId="{081250D3-9ADD-4690-AC75-6D28341FAF00}" srcOrd="3" destOrd="0" presId="urn:microsoft.com/office/officeart/2005/8/layout/hierarchy3"/>
    <dgm:cxn modelId="{1DBF62EE-8627-438A-A196-BB50C2AB2D15}" type="presParOf" srcId="{9D080475-06B3-42FB-B8B6-75B553DFF894}" destId="{3677DD8E-BDD2-45FB-B62F-DB8A0689F143}" srcOrd="4" destOrd="0" presId="urn:microsoft.com/office/officeart/2005/8/layout/hierarchy3"/>
    <dgm:cxn modelId="{0189F8E5-72E4-4454-9544-8776E97C3D51}" type="presParOf" srcId="{9D080475-06B3-42FB-B8B6-75B553DFF894}" destId="{D346AD70-CEF3-4C43-BC32-2CD51AB5DF17}" srcOrd="5" destOrd="0" presId="urn:microsoft.com/office/officeart/2005/8/layout/hierarchy3"/>
    <dgm:cxn modelId="{880E0867-BDEB-4710-A2FB-4F62C4674C84}" type="presParOf" srcId="{9D080475-06B3-42FB-B8B6-75B553DFF894}" destId="{0B066CD2-4D10-4E42-BBB4-F35399C2EB30}" srcOrd="6" destOrd="0" presId="urn:microsoft.com/office/officeart/2005/8/layout/hierarchy3"/>
    <dgm:cxn modelId="{665EA269-4E21-4045-A5BC-47B81A94997B}" type="presParOf" srcId="{9D080475-06B3-42FB-B8B6-75B553DFF894}" destId="{F78E2921-C1E2-464D-9748-232557E15039}" srcOrd="7" destOrd="0" presId="urn:microsoft.com/office/officeart/2005/8/layout/hierarchy3"/>
    <dgm:cxn modelId="{239BBCF1-F6CC-4EBD-9E43-B37D5C7D6FED}" type="presParOf" srcId="{9D080475-06B3-42FB-B8B6-75B553DFF894}" destId="{87A7E7EC-47D1-4F3E-9FD3-CFB07A9CF88C}" srcOrd="8" destOrd="0" presId="urn:microsoft.com/office/officeart/2005/8/layout/hierarchy3"/>
    <dgm:cxn modelId="{70BF0CE9-EFAD-40F2-8548-8B00E4F9F29B}" type="presParOf" srcId="{9D080475-06B3-42FB-B8B6-75B553DFF894}" destId="{927D6ACD-4CB0-4EFD-A6E5-A5F8FD3599DD}" srcOrd="9" destOrd="0" presId="urn:microsoft.com/office/officeart/2005/8/layout/hierarchy3"/>
    <dgm:cxn modelId="{5AD2DE0D-FDFF-4126-9BC9-2DE1A8902C5C}" type="presParOf" srcId="{C0A40C31-E566-4528-B5C0-86B669BB9DF4}" destId="{36FCAC7F-EC01-44AC-A4B1-745C8818289C}" srcOrd="4" destOrd="0" presId="urn:microsoft.com/office/officeart/2005/8/layout/hierarchy3"/>
    <dgm:cxn modelId="{B07F7407-E1B6-4412-B6B4-1BC904C65C9C}" type="presParOf" srcId="{36FCAC7F-EC01-44AC-A4B1-745C8818289C}" destId="{E17EDAA0-8845-43A4-9C00-95C1D50C58ED}" srcOrd="0" destOrd="0" presId="urn:microsoft.com/office/officeart/2005/8/layout/hierarchy3"/>
    <dgm:cxn modelId="{7F4C24A0-AC43-452F-A690-2896CE816B0A}" type="presParOf" srcId="{E17EDAA0-8845-43A4-9C00-95C1D50C58ED}" destId="{FC93FF02-69BF-489F-8CF9-5BC622C20FDC}" srcOrd="0" destOrd="0" presId="urn:microsoft.com/office/officeart/2005/8/layout/hierarchy3"/>
    <dgm:cxn modelId="{2FE9F1B2-0AED-4BCE-A6E6-F061E3C7EB0F}" type="presParOf" srcId="{E17EDAA0-8845-43A4-9C00-95C1D50C58ED}" destId="{A15D4869-E4F1-4B8D-BEE7-22D05B0C0840}" srcOrd="1" destOrd="0" presId="urn:microsoft.com/office/officeart/2005/8/layout/hierarchy3"/>
    <dgm:cxn modelId="{8A1DB915-08D8-4825-B262-D900A8DBCE7F}" type="presParOf" srcId="{36FCAC7F-EC01-44AC-A4B1-745C8818289C}" destId="{7022160E-D183-46A5-9A8A-38C7D75CCB83}" srcOrd="1" destOrd="0" presId="urn:microsoft.com/office/officeart/2005/8/layout/hierarchy3"/>
    <dgm:cxn modelId="{94686866-4A90-4D1A-9C06-E08F299EDBA0}" type="presParOf" srcId="{7022160E-D183-46A5-9A8A-38C7D75CCB83}" destId="{9BA45EDF-FA66-4840-89FD-E4D5BE19D8EE}" srcOrd="0" destOrd="0" presId="urn:microsoft.com/office/officeart/2005/8/layout/hierarchy3"/>
    <dgm:cxn modelId="{DA7E5AC1-622B-4B75-9157-25736EDEA21B}" type="presParOf" srcId="{7022160E-D183-46A5-9A8A-38C7D75CCB83}" destId="{29084C6D-925C-403C-A263-A7880399B72E}" srcOrd="1" destOrd="0" presId="urn:microsoft.com/office/officeart/2005/8/layout/hierarchy3"/>
    <dgm:cxn modelId="{4091F67C-40B6-474C-872A-A3FB5774FBFD}" type="presParOf" srcId="{7022160E-D183-46A5-9A8A-38C7D75CCB83}" destId="{86897342-4A52-4648-9D7D-AB1E7DAC9D5C}" srcOrd="2" destOrd="0" presId="urn:microsoft.com/office/officeart/2005/8/layout/hierarchy3"/>
    <dgm:cxn modelId="{FA64E6E0-0E0A-4E9E-ACFE-F6E381080821}" type="presParOf" srcId="{7022160E-D183-46A5-9A8A-38C7D75CCB83}" destId="{3CC12B2A-7229-4277-8AF5-FF5EAEA7B33C}" srcOrd="3" destOrd="0" presId="urn:microsoft.com/office/officeart/2005/8/layout/hierarchy3"/>
    <dgm:cxn modelId="{2E52B7BB-5274-418F-A154-763DC0773198}" type="presParOf" srcId="{7022160E-D183-46A5-9A8A-38C7D75CCB83}" destId="{5FA8B08E-00A2-4A2F-A1F9-D338B288BC52}" srcOrd="4" destOrd="0" presId="urn:microsoft.com/office/officeart/2005/8/layout/hierarchy3"/>
    <dgm:cxn modelId="{2A453772-AF46-4786-B453-F58A742A3AF3}" type="presParOf" srcId="{7022160E-D183-46A5-9A8A-38C7D75CCB83}" destId="{66E17F84-2F42-4705-9805-12C1D9C498B7}" srcOrd="5" destOrd="0" presId="urn:microsoft.com/office/officeart/2005/8/layout/hierarchy3"/>
    <dgm:cxn modelId="{9E5F9EEE-2518-4DC9-B0AB-2B2A93D352D0}" type="presParOf" srcId="{7022160E-D183-46A5-9A8A-38C7D75CCB83}" destId="{7914763B-9964-41A0-A781-DF16C0950C6B}" srcOrd="6" destOrd="0" presId="urn:microsoft.com/office/officeart/2005/8/layout/hierarchy3"/>
    <dgm:cxn modelId="{2EAC3899-8FBE-415C-B817-9C6F738D25BA}" type="presParOf" srcId="{7022160E-D183-46A5-9A8A-38C7D75CCB83}" destId="{12801B12-99C3-4061-B4A2-46A62A9ED16A}" srcOrd="7" destOrd="0" presId="urn:microsoft.com/office/officeart/2005/8/layout/hierarchy3"/>
    <dgm:cxn modelId="{3734E6A0-19B3-46CF-B950-67995B868044}" type="presParOf" srcId="{C0A40C31-E566-4528-B5C0-86B669BB9DF4}" destId="{E9963501-15F6-41C5-8D30-F64168C99FC3}" srcOrd="5" destOrd="0" presId="urn:microsoft.com/office/officeart/2005/8/layout/hierarchy3"/>
    <dgm:cxn modelId="{AA73CA7E-86F4-4114-8346-641857460DE0}" type="presParOf" srcId="{E9963501-15F6-41C5-8D30-F64168C99FC3}" destId="{52025D3E-2A72-4187-AA0E-6F537570018A}" srcOrd="0" destOrd="0" presId="urn:microsoft.com/office/officeart/2005/8/layout/hierarchy3"/>
    <dgm:cxn modelId="{E5B36E57-0357-4F60-855A-9207F1888F1E}" type="presParOf" srcId="{52025D3E-2A72-4187-AA0E-6F537570018A}" destId="{A329665F-914C-4F56-B10F-B6B926138374}" srcOrd="0" destOrd="0" presId="urn:microsoft.com/office/officeart/2005/8/layout/hierarchy3"/>
    <dgm:cxn modelId="{7813D7A2-8C2B-46C7-BE69-3B6ABAC21D37}" type="presParOf" srcId="{52025D3E-2A72-4187-AA0E-6F537570018A}" destId="{6CC75335-9C74-47F9-B991-16F036FFFA80}" srcOrd="1" destOrd="0" presId="urn:microsoft.com/office/officeart/2005/8/layout/hierarchy3"/>
    <dgm:cxn modelId="{54462A78-4B75-4A0A-8509-A2BE81F0DD26}" type="presParOf" srcId="{E9963501-15F6-41C5-8D30-F64168C99FC3}" destId="{A7861754-542E-4700-A3C6-9C8F01AFF9F4}" srcOrd="1" destOrd="0" presId="urn:microsoft.com/office/officeart/2005/8/layout/hierarchy3"/>
    <dgm:cxn modelId="{E01610B8-3FBC-47DF-8866-B273D48D7239}" type="presParOf" srcId="{A7861754-542E-4700-A3C6-9C8F01AFF9F4}" destId="{79377FDB-5EC3-4FF2-9C70-C4F312921D5B}" srcOrd="0" destOrd="0" presId="urn:microsoft.com/office/officeart/2005/8/layout/hierarchy3"/>
    <dgm:cxn modelId="{FDDDDB18-D3D6-4E75-B12C-07360A2E0380}" type="presParOf" srcId="{A7861754-542E-4700-A3C6-9C8F01AFF9F4}" destId="{ECC967D1-2357-428E-B5C8-EFE65B7FAAB4}" srcOrd="1" destOrd="0" presId="urn:microsoft.com/office/officeart/2005/8/layout/hierarchy3"/>
    <dgm:cxn modelId="{673D83F8-A5E7-4588-83F7-F3E172A9FC9F}" type="presParOf" srcId="{A7861754-542E-4700-A3C6-9C8F01AFF9F4}" destId="{34F2E7F8-084E-4D5F-8A99-38593A2F814A}" srcOrd="2" destOrd="0" presId="urn:microsoft.com/office/officeart/2005/8/layout/hierarchy3"/>
    <dgm:cxn modelId="{A8BF1019-A21F-46EA-913D-53F6EC0B067A}" type="presParOf" srcId="{A7861754-542E-4700-A3C6-9C8F01AFF9F4}" destId="{956913E7-896A-4572-9B98-9351D384DB09}" srcOrd="3" destOrd="0" presId="urn:microsoft.com/office/officeart/2005/8/layout/hierarchy3"/>
    <dgm:cxn modelId="{8B9B9BA9-CB5F-47B0-99F4-0BE77747AE6C}" type="presParOf" srcId="{A7861754-542E-4700-A3C6-9C8F01AFF9F4}" destId="{3E818966-4282-42DA-869F-F443D44AF510}" srcOrd="4" destOrd="0" presId="urn:microsoft.com/office/officeart/2005/8/layout/hierarchy3"/>
    <dgm:cxn modelId="{65F868CD-7CF8-47C7-86F7-B230BB0F3A56}" type="presParOf" srcId="{A7861754-542E-4700-A3C6-9C8F01AFF9F4}" destId="{4D8176FF-FC94-414D-8EBA-A8690026CDB7}" srcOrd="5" destOrd="0" presId="urn:microsoft.com/office/officeart/2005/8/layout/hierarchy3"/>
    <dgm:cxn modelId="{3AA650A6-D892-41D2-A4C6-597B28DB08FC}" type="presParOf" srcId="{A7861754-542E-4700-A3C6-9C8F01AFF9F4}" destId="{F0050B48-3BCA-44B6-B070-9F626B1B1374}" srcOrd="6" destOrd="0" presId="urn:microsoft.com/office/officeart/2005/8/layout/hierarchy3"/>
    <dgm:cxn modelId="{1273ACF0-24E8-453F-AB61-BCADD88F8021}" type="presParOf" srcId="{A7861754-542E-4700-A3C6-9C8F01AFF9F4}" destId="{57BC63EC-309D-40FA-90BA-C982A30F255D}" srcOrd="7" destOrd="0" presId="urn:microsoft.com/office/officeart/2005/8/layout/hierarchy3"/>
    <dgm:cxn modelId="{C0FD8067-80A8-4CF2-BE85-ADFBCD3434E4}" type="presParOf" srcId="{A7861754-542E-4700-A3C6-9C8F01AFF9F4}" destId="{ED961DFE-E7D0-44B2-8A98-90F588E409C7}" srcOrd="8" destOrd="0" presId="urn:microsoft.com/office/officeart/2005/8/layout/hierarchy3"/>
    <dgm:cxn modelId="{43E2C68D-CE3F-41FF-847E-6D7C928BE2BE}" type="presParOf" srcId="{A7861754-542E-4700-A3C6-9C8F01AFF9F4}" destId="{68D047A3-C3C1-46E5-89DD-4DC17345DDE3}" srcOrd="9" destOrd="0" presId="urn:microsoft.com/office/officeart/2005/8/layout/hierarchy3"/>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9F47BC-2E6F-4738-A6C5-D691ACFC9C97}" type="datetimeFigureOut">
              <a:rPr lang="en-US" smtClean="0"/>
              <a:pPr/>
              <a:t>11/6/2023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F6B478-53FD-4CF4-844A-C70A3AC9D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A4C852F-03F9-4B8F-A6A0-31F1D051A17E}" type="datetime1">
              <a:rPr lang="en-US" smtClean="0"/>
              <a:pPr/>
              <a:t>11/6/2023</a:t>
            </a:fld>
            <a:endParaRPr lang="en-US"/>
          </a:p>
        </p:txBody>
      </p:sp>
      <p:sp>
        <p:nvSpPr>
          <p:cNvPr id="17" name="Footer Placeholder 16"/>
          <p:cNvSpPr>
            <a:spLocks noGrp="1"/>
          </p:cNvSpPr>
          <p:nvPr>
            <p:ph type="ftr" sz="quarter" idx="11"/>
          </p:nvPr>
        </p:nvSpPr>
        <p:spPr>
          <a:xfrm>
            <a:off x="5410200" y="4205288"/>
            <a:ext cx="1295400" cy="457200"/>
          </a:xfrm>
        </p:spPr>
        <p:txBody>
          <a:bodyPr/>
          <a:lstStyle/>
          <a:p>
            <a:r>
              <a:rPr lang="en-US" smtClean="0"/>
              <a:t>ELCINA -MVC-CKM-OCT 2023-TAIWAN</a:t>
            </a:r>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7B663E-95E5-402E-A35F-4587A40ED4D1}" type="datetime1">
              <a:rPr lang="en-US" smtClean="0"/>
              <a:pPr/>
              <a:t>11/6/2023</a:t>
            </a:fld>
            <a:endParaRPr lang="en-US"/>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39372A-43A3-45E2-BD5C-A20EF52AEAE0}" type="datetime1">
              <a:rPr lang="en-US" smtClean="0"/>
              <a:pPr/>
              <a:t>11/6/2023</a:t>
            </a:fld>
            <a:endParaRPr lang="en-US"/>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A225A5-8CEF-4516-8554-44560F1EC921}" type="datetime1">
              <a:rPr lang="en-US" smtClean="0"/>
              <a:pPr/>
              <a:t>11/6/2023</a:t>
            </a:fld>
            <a:endParaRPr lang="en-US"/>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42AF31-C2ED-4AD3-AAEC-3FEE6B62247C}" type="datetime1">
              <a:rPr lang="en-US" smtClean="0"/>
              <a:pPr/>
              <a:t>11/6/2023</a:t>
            </a:fld>
            <a:endParaRPr lang="en-US"/>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FF8DFD9-9ECD-4549-8CDD-8FCF016D5287}" type="datetime1">
              <a:rPr lang="en-US" smtClean="0"/>
              <a:pPr/>
              <a:t>11/6/2023</a:t>
            </a:fld>
            <a:endParaRPr lang="en-US"/>
          </a:p>
        </p:txBody>
      </p:sp>
      <p:sp>
        <p:nvSpPr>
          <p:cNvPr id="6" name="Footer Placeholder 5"/>
          <p:cNvSpPr>
            <a:spLocks noGrp="1"/>
          </p:cNvSpPr>
          <p:nvPr>
            <p:ph type="ftr" sz="quarter" idx="11"/>
          </p:nvPr>
        </p:nvSpPr>
        <p:spPr/>
        <p:txBody>
          <a:bodyPr/>
          <a:lstStyle/>
          <a:p>
            <a:r>
              <a:rPr lang="en-US" smtClean="0"/>
              <a:t>ELCINA -MVC-CKM-OCT 2023-TAIWAN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028F53A-AACC-4383-A694-765935BCCCAC}" type="datetime1">
              <a:rPr lang="en-US" smtClean="0"/>
              <a:pPr/>
              <a:t>11/6/2023</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r>
              <a:rPr lang="en-US" smtClean="0"/>
              <a:t>ELCINA -MVC-CKM-OCT 2023-TAIWAN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BB4A3B4-A23E-4241-97C6-26CF8DE1D990}" type="datetime1">
              <a:rPr lang="en-US" smtClean="0"/>
              <a:pPr/>
              <a:t>11/6/2023</a:t>
            </a:fld>
            <a:endParaRPr lang="en-US"/>
          </a:p>
        </p:txBody>
      </p:sp>
      <p:sp>
        <p:nvSpPr>
          <p:cNvPr id="4" name="Footer Placeholder 3"/>
          <p:cNvSpPr>
            <a:spLocks noGrp="1"/>
          </p:cNvSpPr>
          <p:nvPr>
            <p:ph type="ftr" sz="quarter" idx="11"/>
          </p:nvPr>
        </p:nvSpPr>
        <p:spPr>
          <a:xfrm>
            <a:off x="5257800" y="612648"/>
            <a:ext cx="1325880" cy="457200"/>
          </a:xfrm>
        </p:spPr>
        <p:txBody>
          <a:bodyPr/>
          <a:lstStyle/>
          <a:p>
            <a:r>
              <a:rPr lang="en-US" smtClean="0"/>
              <a:t>ELCINA -MVC-CKM-OCT 2023-TAIWAN</a:t>
            </a:r>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39D2E2-950B-4BFE-88A2-9833ABD559B6}" type="datetime1">
              <a:rPr lang="en-US" smtClean="0"/>
              <a:pPr/>
              <a:t>11/6/2023</a:t>
            </a:fld>
            <a:endParaRPr lang="en-US"/>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4BF9718-7D66-4ACA-A46C-F15E34848092}" type="datetime1">
              <a:rPr lang="en-US" smtClean="0"/>
              <a:pPr/>
              <a:t>11/6/2023</a:t>
            </a:fld>
            <a:endParaRPr lang="en-US"/>
          </a:p>
        </p:txBody>
      </p:sp>
      <p:sp>
        <p:nvSpPr>
          <p:cNvPr id="6" name="Footer Placeholder 5"/>
          <p:cNvSpPr>
            <a:spLocks noGrp="1"/>
          </p:cNvSpPr>
          <p:nvPr>
            <p:ph type="ftr" sz="quarter" idx="11"/>
          </p:nvPr>
        </p:nvSpPr>
        <p:spPr/>
        <p:txBody>
          <a:bodyPr/>
          <a:lstStyle/>
          <a:p>
            <a:r>
              <a:rPr lang="en-US" smtClean="0"/>
              <a:t>ELCINA -MVC-CKM-OCT 2023-TAIWAN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23D43A0-BA3E-4A71-AEF2-FECF0A4465CC}" type="datetime1">
              <a:rPr lang="en-US" smtClean="0"/>
              <a:pPr/>
              <a:t>11/6/2023</a:t>
            </a:fld>
            <a:endParaRPr lang="en-US"/>
          </a:p>
        </p:txBody>
      </p:sp>
      <p:sp>
        <p:nvSpPr>
          <p:cNvPr id="6" name="Footer Placeholder 5"/>
          <p:cNvSpPr>
            <a:spLocks noGrp="1"/>
          </p:cNvSpPr>
          <p:nvPr>
            <p:ph type="ftr" sz="quarter" idx="11"/>
          </p:nvPr>
        </p:nvSpPr>
        <p:spPr/>
        <p:txBody>
          <a:bodyPr/>
          <a:lstStyle/>
          <a:p>
            <a:r>
              <a:rPr lang="en-US" smtClean="0"/>
              <a:t>ELCINA -MVC-CKM-OCT 2023-TAIWAN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FDCBDC4-9A26-4D99-AFC6-085AEEA6340E}" type="datetime1">
              <a:rPr lang="en-US" smtClean="0"/>
              <a:pPr/>
              <a:t>11/6/2023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smtClean="0"/>
              <a:t>ELCINA -MVC-CKM-OCT 2023-TAIWAN</a:t>
            </a:r>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6.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6.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latin typeface="Arial Narrow" pitchFamily="34" charset="0"/>
              </a:rPr>
              <a:t>INDO TAIWAN TRADE</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1026" name="Picture 2" descr="India-Taiwan trade relations: Benefits for India in implementing a trade  agreement with Taiwan – NICKELED AND DIMED"/>
          <p:cNvPicPr>
            <a:picLocks noChangeAspect="1" noChangeArrowheads="1"/>
          </p:cNvPicPr>
          <p:nvPr/>
        </p:nvPicPr>
        <p:blipFill>
          <a:blip r:embed="rId2"/>
          <a:srcRect/>
          <a:stretch>
            <a:fillRect/>
          </a:stretch>
        </p:blipFill>
        <p:spPr bwMode="auto">
          <a:xfrm>
            <a:off x="609600" y="1295400"/>
            <a:ext cx="7924800" cy="50292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dirty="0" smtClean="0">
                <a:latin typeface="Arial Narrow" pitchFamily="34" charset="0"/>
              </a:rPr>
              <a:t>HOW CAN U BE IN INDIA</a:t>
            </a:r>
            <a:endParaRPr lang="en-US"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graphicFrame>
        <p:nvGraphicFramePr>
          <p:cNvPr id="3" name="Diagram 2"/>
          <p:cNvGraphicFramePr/>
          <p:nvPr/>
        </p:nvGraphicFramePr>
        <p:xfrm>
          <a:off x="685800" y="990600"/>
          <a:ext cx="77724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85800"/>
          </a:xfrm>
        </p:spPr>
        <p:txBody>
          <a:bodyPr>
            <a:normAutofit fontScale="90000"/>
          </a:bodyPr>
          <a:lstStyle/>
          <a:p>
            <a:r>
              <a:rPr lang="en-US" sz="4000" dirty="0" smtClean="0">
                <a:latin typeface="Arial Narrow" pitchFamily="34" charset="0"/>
              </a:rPr>
              <a:t>COMPANY INCORPORATION</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graphicFrame>
        <p:nvGraphicFramePr>
          <p:cNvPr id="3" name="Diagram 2"/>
          <p:cNvGraphicFramePr/>
          <p:nvPr/>
        </p:nvGraphicFramePr>
        <p:xfrm>
          <a:off x="381000" y="1066800"/>
          <a:ext cx="8229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latin typeface="Arial Narrow" pitchFamily="34" charset="0"/>
              </a:rPr>
              <a:t>RESIDENCE &amp; TAXATION</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graphicFrame>
        <p:nvGraphicFramePr>
          <p:cNvPr id="3" name="Diagram 2"/>
          <p:cNvGraphicFramePr/>
          <p:nvPr/>
        </p:nvGraphicFramePr>
        <p:xfrm>
          <a:off x="609600" y="1066800"/>
          <a:ext cx="8153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09600"/>
          </a:xfrm>
        </p:spPr>
        <p:txBody>
          <a:bodyPr>
            <a:normAutofit fontScale="90000"/>
          </a:bodyPr>
          <a:lstStyle/>
          <a:p>
            <a:r>
              <a:rPr lang="en-US" dirty="0" smtClean="0">
                <a:latin typeface="Arial Narrow" pitchFamily="34" charset="0"/>
              </a:rPr>
              <a:t>TAXATION</a:t>
            </a:r>
            <a:endParaRPr lang="en-US" dirty="0">
              <a:latin typeface="Arial Narrow" pitchFamily="34" charset="0"/>
            </a:endParaRPr>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graphicFrame>
        <p:nvGraphicFramePr>
          <p:cNvPr id="5" name="Diagram 4"/>
          <p:cNvGraphicFramePr/>
          <p:nvPr/>
        </p:nvGraphicFramePr>
        <p:xfrm>
          <a:off x="1524000" y="1397000"/>
          <a:ext cx="60960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33400"/>
          </a:xfrm>
        </p:spPr>
        <p:txBody>
          <a:bodyPr>
            <a:normAutofit fontScale="90000"/>
          </a:bodyPr>
          <a:lstStyle/>
          <a:p>
            <a:r>
              <a:rPr lang="en-US" sz="4000" dirty="0" smtClean="0">
                <a:latin typeface="Arial Narrow" pitchFamily="34" charset="0"/>
              </a:rPr>
              <a:t>COMPANY COMPLIANCE:ON LINE</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graphicFrame>
        <p:nvGraphicFramePr>
          <p:cNvPr id="3" name="Diagram 2"/>
          <p:cNvGraphicFramePr/>
          <p:nvPr/>
        </p:nvGraphicFramePr>
        <p:xfrm>
          <a:off x="762000" y="1295400"/>
          <a:ext cx="7772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dirty="0" smtClean="0">
                <a:latin typeface="Arial Narrow" pitchFamily="34" charset="0"/>
              </a:rPr>
              <a:t>ANALYSIS OF BUSINESS TYPES</a:t>
            </a:r>
            <a:endParaRPr lang="en-US" dirty="0">
              <a:latin typeface="Arial Narrow" pitchFamily="34" charset="0"/>
            </a:endParaRPr>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graphicFrame>
        <p:nvGraphicFramePr>
          <p:cNvPr id="5" name="Diagram 4"/>
          <p:cNvGraphicFramePr/>
          <p:nvPr/>
        </p:nvGraphicFramePr>
        <p:xfrm>
          <a:off x="762000" y="1397000"/>
          <a:ext cx="76962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85800"/>
          </a:xfrm>
        </p:spPr>
        <p:txBody>
          <a:bodyPr>
            <a:normAutofit fontScale="90000"/>
          </a:bodyPr>
          <a:lstStyle/>
          <a:p>
            <a:r>
              <a:rPr lang="en-US" dirty="0" smtClean="0">
                <a:latin typeface="Arial Narrow" pitchFamily="34" charset="0"/>
              </a:rPr>
              <a:t>FAQs</a:t>
            </a:r>
            <a:endParaRPr lang="en-US" dirty="0">
              <a:latin typeface="Arial Narrow" pitchFamily="34" charset="0"/>
            </a:endParaRPr>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graphicFrame>
        <p:nvGraphicFramePr>
          <p:cNvPr id="5" name="Diagram 4"/>
          <p:cNvGraphicFramePr/>
          <p:nvPr/>
        </p:nvGraphicFramePr>
        <p:xfrm>
          <a:off x="1295400" y="1066800"/>
          <a:ext cx="65532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33400"/>
          </a:xfrm>
        </p:spPr>
        <p:txBody>
          <a:bodyPr>
            <a:normAutofit fontScale="90000"/>
          </a:bodyPr>
          <a:lstStyle/>
          <a:p>
            <a:r>
              <a:rPr lang="en-US" sz="4000" dirty="0" smtClean="0">
                <a:latin typeface="Arial Narrow" pitchFamily="34" charset="0"/>
              </a:rPr>
              <a:t>MVC CONSULTANCY &amp; SERVICES</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1025" name="Rectangle 1"/>
          <p:cNvSpPr>
            <a:spLocks noChangeArrowheads="1"/>
          </p:cNvSpPr>
          <p:nvPr/>
        </p:nvSpPr>
        <p:spPr bwMode="auto">
          <a:xfrm>
            <a:off x="762000" y="1600200"/>
            <a:ext cx="7467600" cy="46935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SELECTING MODE OF INVESTMENT</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COMPANY REGISTRATION</a:t>
            </a:r>
          </a:p>
          <a:p>
            <a:pPr marL="0" marR="0" lvl="0" indent="0" algn="l" defTabSz="914400" rtl="0" eaLnBrk="0" fontAlgn="base" latinLnBrk="0" hangingPunct="0">
              <a:lnSpc>
                <a:spcPct val="100000"/>
              </a:lnSpc>
              <a:spcBef>
                <a:spcPct val="0"/>
              </a:spcBef>
              <a:spcAft>
                <a:spcPct val="0"/>
              </a:spcAft>
              <a:buClrTx/>
              <a:buSzTx/>
              <a:buFontTx/>
              <a:buChar char="•"/>
              <a:tabLst/>
            </a:pPr>
            <a:r>
              <a:rPr lang="en-US" sz="2400" dirty="0" smtClean="0">
                <a:latin typeface="Arial Narrow" pitchFamily="34" charset="0"/>
                <a:cs typeface="Times New Roman" pitchFamily="18" charset="0"/>
              </a:rPr>
              <a:t>TRADE MARK REGISTRATION</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COMPLIANCES</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TAXATION </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PAYROLL MANAGEMENT</a:t>
            </a:r>
          </a:p>
          <a:p>
            <a:pPr marL="0" marR="0" lvl="0" indent="0" algn="l" defTabSz="914400" rtl="0" eaLnBrk="0" fontAlgn="base" latinLnBrk="0" hangingPunct="0">
              <a:lnSpc>
                <a:spcPct val="100000"/>
              </a:lnSpc>
              <a:spcBef>
                <a:spcPct val="0"/>
              </a:spcBef>
              <a:spcAft>
                <a:spcPct val="0"/>
              </a:spcAft>
              <a:buClrTx/>
              <a:buSzTx/>
              <a:buFontTx/>
              <a:buChar char="•"/>
              <a:tabLst/>
            </a:pPr>
            <a:r>
              <a:rPr lang="en-US" sz="2400" dirty="0" smtClean="0">
                <a:latin typeface="Arial Narrow" pitchFamily="34" charset="0"/>
                <a:cs typeface="Times New Roman" pitchFamily="18" charset="0"/>
              </a:rPr>
              <a:t>ACCOUNTING</a:t>
            </a:r>
            <a:endPar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INTERNAL AUDIT</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CERTIFICATIONS</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FILINGS,RENEWALS</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STATUTORY AUDIT</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LEGAL REPRESENTATION</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dirty="0" smtClean="0">
                <a:latin typeface="Arial Narrow" pitchFamily="34" charset="0"/>
              </a:rPr>
              <a:t>PREAMBLE OVER VIEW</a:t>
            </a:r>
            <a:endParaRPr lang="en-US"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graphicFrame>
        <p:nvGraphicFramePr>
          <p:cNvPr id="3" name="Diagram 2"/>
          <p:cNvGraphicFramePr/>
          <p:nvPr/>
        </p:nvGraphicFramePr>
        <p:xfrm>
          <a:off x="762000" y="1066800"/>
          <a:ext cx="7772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762000"/>
          </a:xfrm>
        </p:spPr>
        <p:txBody>
          <a:bodyPr>
            <a:normAutofit/>
          </a:bodyPr>
          <a:lstStyle/>
          <a:p>
            <a:r>
              <a:rPr lang="en-US" dirty="0" smtClean="0">
                <a:latin typeface="Arial Narrow" pitchFamily="34" charset="0"/>
              </a:rPr>
              <a:t>THE RISING TREND</a:t>
            </a:r>
            <a:endParaRPr lang="en-US"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pic>
        <p:nvPicPr>
          <p:cNvPr id="2050" name="Picture 2" descr="India Taiwan Relationship - Explained, pointwise -ForumIAS Blog"/>
          <p:cNvPicPr>
            <a:picLocks noChangeAspect="1" noChangeArrowheads="1"/>
          </p:cNvPicPr>
          <p:nvPr/>
        </p:nvPicPr>
        <p:blipFill>
          <a:blip r:embed="rId2"/>
          <a:srcRect/>
          <a:stretch>
            <a:fillRect/>
          </a:stretch>
        </p:blipFill>
        <p:spPr bwMode="auto">
          <a:xfrm>
            <a:off x="533400" y="838200"/>
            <a:ext cx="8229600" cy="55626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latin typeface="Arial Narrow" pitchFamily="34" charset="0"/>
              </a:rPr>
              <a:t>INDIAN TRADE POLICY</a:t>
            </a:r>
            <a:endParaRPr lang="en-US" sz="4000"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pic>
        <p:nvPicPr>
          <p:cNvPr id="3074" name="Picture 2" descr="Key highlights of the Foreign Trade Policy, 2023 - Civilsdaily"/>
          <p:cNvPicPr>
            <a:picLocks noChangeAspect="1" noChangeArrowheads="1"/>
          </p:cNvPicPr>
          <p:nvPr/>
        </p:nvPicPr>
        <p:blipFill>
          <a:blip r:embed="rId2"/>
          <a:srcRect/>
          <a:stretch>
            <a:fillRect/>
          </a:stretch>
        </p:blipFill>
        <p:spPr bwMode="auto">
          <a:xfrm>
            <a:off x="219075" y="990600"/>
            <a:ext cx="8924925" cy="5410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dirty="0" smtClean="0">
                <a:latin typeface="Arial Narrow" pitchFamily="34" charset="0"/>
              </a:rPr>
              <a:t>FDI</a:t>
            </a:r>
            <a:endParaRPr lang="en-US" dirty="0">
              <a:latin typeface="Arial Narrow" pitchFamily="34" charset="0"/>
            </a:endParaRPr>
          </a:p>
        </p:txBody>
      </p:sp>
      <p:sp>
        <p:nvSpPr>
          <p:cNvPr id="5" name="Footer Placeholder 4"/>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graphicFrame>
        <p:nvGraphicFramePr>
          <p:cNvPr id="3" name="Diagram 2"/>
          <p:cNvGraphicFramePr/>
          <p:nvPr/>
        </p:nvGraphicFramePr>
        <p:xfrm>
          <a:off x="457200" y="914400"/>
          <a:ext cx="80772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rmAutofit fontScale="90000"/>
          </a:bodyPr>
          <a:lstStyle/>
          <a:p>
            <a:r>
              <a:rPr lang="en-US" dirty="0" smtClean="0"/>
              <a:t>FTA</a:t>
            </a:r>
            <a:endParaRPr lang="en-US" dirty="0"/>
          </a:p>
        </p:txBody>
      </p:sp>
      <p:sp>
        <p:nvSpPr>
          <p:cNvPr id="5" name="Footer Placeholder 4"/>
          <p:cNvSpPr>
            <a:spLocks noGrp="1"/>
          </p:cNvSpPr>
          <p:nvPr>
            <p:ph type="ftr" sz="quarter" idx="11"/>
          </p:nvPr>
        </p:nvSpPr>
        <p:spPr/>
        <p:txBody>
          <a:bodyPr/>
          <a:lstStyle/>
          <a:p>
            <a:r>
              <a:rPr lang="en-US" dirty="0" smtClean="0"/>
              <a:t>ELCINA -MVC-CKM-OCT 2023-TAIWAN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graphicFrame>
        <p:nvGraphicFramePr>
          <p:cNvPr id="3" name="Diagram 2"/>
          <p:cNvGraphicFramePr/>
          <p:nvPr/>
        </p:nvGraphicFramePr>
        <p:xfrm>
          <a:off x="762000" y="1219200"/>
          <a:ext cx="76962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85800"/>
          </a:xfrm>
        </p:spPr>
        <p:txBody>
          <a:bodyPr>
            <a:normAutofit fontScale="90000"/>
          </a:bodyPr>
          <a:lstStyle/>
          <a:p>
            <a:r>
              <a:rPr lang="en-US" dirty="0" smtClean="0"/>
              <a:t>TAX INCENTIVES</a:t>
            </a:r>
            <a:endParaRPr lang="en-US" dirty="0"/>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graphicFrame>
        <p:nvGraphicFramePr>
          <p:cNvPr id="5" name="Diagram 4"/>
          <p:cNvGraphicFramePr/>
          <p:nvPr/>
        </p:nvGraphicFramePr>
        <p:xfrm>
          <a:off x="1524000" y="1397000"/>
          <a:ext cx="6096000" cy="500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latin typeface="Arial Narrow" pitchFamily="34" charset="0"/>
              </a:rPr>
              <a:t>WHY INVEST IN INDIA</a:t>
            </a:r>
            <a:endParaRPr lang="en-US" dirty="0">
              <a:latin typeface="Arial Narrow" pitchFamily="34" charset="0"/>
            </a:endParaRPr>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5" name="Diagram 4"/>
          <p:cNvGraphicFramePr/>
          <p:nvPr/>
        </p:nvGraphicFramePr>
        <p:xfrm>
          <a:off x="762000" y="914400"/>
          <a:ext cx="7391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smtClean="0"/>
              <a:t>INVESTMENT VEHICLE ?</a:t>
            </a:r>
            <a:endParaRPr lang="en-US" dirty="0"/>
          </a:p>
        </p:txBody>
      </p:sp>
      <p:sp>
        <p:nvSpPr>
          <p:cNvPr id="3" name="Footer Placeholder 2"/>
          <p:cNvSpPr>
            <a:spLocks noGrp="1"/>
          </p:cNvSpPr>
          <p:nvPr>
            <p:ph type="ftr" sz="quarter" idx="11"/>
          </p:nvPr>
        </p:nvSpPr>
        <p:spPr/>
        <p:txBody>
          <a:bodyPr/>
          <a:lstStyle/>
          <a:p>
            <a:r>
              <a:rPr lang="en-US" smtClean="0"/>
              <a:t>ELCINA -MVC-CKM-OCT 2023-TAIWAN</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graphicFrame>
        <p:nvGraphicFramePr>
          <p:cNvPr id="5" name="Diagram 4"/>
          <p:cNvGraphicFramePr/>
          <p:nvPr/>
        </p:nvGraphicFramePr>
        <p:xfrm>
          <a:off x="457200" y="1066800"/>
          <a:ext cx="8229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610</TotalTime>
  <Words>1137</Words>
  <Application>Microsoft Office PowerPoint</Application>
  <PresentationFormat>On-screen Show (4:3)</PresentationFormat>
  <Paragraphs>398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vt:lpstr>
      <vt:lpstr>INDO TAIWAN TRADE</vt:lpstr>
      <vt:lpstr>PREAMBLE OVER VIEW</vt:lpstr>
      <vt:lpstr>THE RISING TREND</vt:lpstr>
      <vt:lpstr>INDIAN TRADE POLICY</vt:lpstr>
      <vt:lpstr>FDI</vt:lpstr>
      <vt:lpstr>FTA</vt:lpstr>
      <vt:lpstr>TAX INCENTIVES</vt:lpstr>
      <vt:lpstr>WHY INVEST IN INDIA</vt:lpstr>
      <vt:lpstr>INVESTMENT VEHICLE ?</vt:lpstr>
      <vt:lpstr>HOW CAN U BE IN INDIA</vt:lpstr>
      <vt:lpstr>COMPANY INCORPORATION</vt:lpstr>
      <vt:lpstr>RESIDENCE &amp; TAXATION</vt:lpstr>
      <vt:lpstr>TAXATION</vt:lpstr>
      <vt:lpstr>COMPANY COMPLIANCE:ON LINE</vt:lpstr>
      <vt:lpstr>ANALYSIS OF BUSINESS TYPES</vt:lpstr>
      <vt:lpstr>FAQs</vt:lpstr>
      <vt:lpstr>MVC CONSULTANCY &amp; SERVICES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admin</cp:lastModifiedBy>
  <cp:revision>24</cp:revision>
  <dcterms:created xsi:type="dcterms:W3CDTF">2006-08-16T00:00:00Z</dcterms:created>
  <dcterms:modified xsi:type="dcterms:W3CDTF">2023-11-06T18:44:23Z</dcterms:modified>
</cp:coreProperties>
</file>